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4"/>
  </p:notesMasterIdLst>
  <p:sldIdLst>
    <p:sldId id="256" r:id="rId2"/>
    <p:sldId id="257" r:id="rId3"/>
    <p:sldId id="258" r:id="rId4"/>
    <p:sldId id="260" r:id="rId5"/>
    <p:sldId id="261" r:id="rId6"/>
    <p:sldId id="284" r:id="rId7"/>
    <p:sldId id="262" r:id="rId8"/>
    <p:sldId id="263" r:id="rId9"/>
    <p:sldId id="304" r:id="rId10"/>
    <p:sldId id="269" r:id="rId11"/>
    <p:sldId id="270" r:id="rId12"/>
    <p:sldId id="271" r:id="rId13"/>
    <p:sldId id="279" r:id="rId14"/>
    <p:sldId id="285" r:id="rId15"/>
    <p:sldId id="300" r:id="rId16"/>
    <p:sldId id="286" r:id="rId17"/>
    <p:sldId id="288" r:id="rId18"/>
    <p:sldId id="301" r:id="rId19"/>
    <p:sldId id="289" r:id="rId20"/>
    <p:sldId id="290" r:id="rId21"/>
    <p:sldId id="291" r:id="rId22"/>
    <p:sldId id="292" r:id="rId23"/>
    <p:sldId id="293" r:id="rId24"/>
    <p:sldId id="302" r:id="rId25"/>
    <p:sldId id="303" r:id="rId26"/>
    <p:sldId id="294" r:id="rId27"/>
    <p:sldId id="295" r:id="rId28"/>
    <p:sldId id="296" r:id="rId29"/>
    <p:sldId id="297" r:id="rId30"/>
    <p:sldId id="298" r:id="rId31"/>
    <p:sldId id="299" r:id="rId32"/>
    <p:sldId id="28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3BDFD97-3CCD-492C-BE0F-2F643A20D229}">
  <a:tblStyle styleId="{43BDFD97-3CCD-492C-BE0F-2F643A20D22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Shape 3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3" name="Shape 39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Shape 3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Shape 38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Shape 3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5" name="Shape 38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Shape 3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2" name="Shape 39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Shape 39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6" name="Shape 39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ts val="6000"/>
              <a:buNone/>
              <a:defRPr sz="6000">
                <a:solidFill>
                  <a:srgbClr val="80BFB7"/>
                </a:solidFill>
              </a:defRPr>
            </a:lvl1pPr>
            <a:lvl2pPr lvl="1">
              <a:spcBef>
                <a:spcPts val="0"/>
              </a:spcBef>
              <a:buClr>
                <a:srgbClr val="80BFB7"/>
              </a:buClr>
              <a:buSzPts val="6000"/>
              <a:buNone/>
              <a:defRPr sz="6000">
                <a:solidFill>
                  <a:srgbClr val="80BFB7"/>
                </a:solidFill>
              </a:defRPr>
            </a:lvl2pPr>
            <a:lvl3pPr lvl="2">
              <a:spcBef>
                <a:spcPts val="0"/>
              </a:spcBef>
              <a:buClr>
                <a:srgbClr val="80BFB7"/>
              </a:buClr>
              <a:buSzPts val="6000"/>
              <a:buNone/>
              <a:defRPr sz="6000">
                <a:solidFill>
                  <a:srgbClr val="80BFB7"/>
                </a:solidFill>
              </a:defRPr>
            </a:lvl3pPr>
            <a:lvl4pPr lvl="3">
              <a:spcBef>
                <a:spcPts val="0"/>
              </a:spcBef>
              <a:buClr>
                <a:srgbClr val="80BFB7"/>
              </a:buClr>
              <a:buSzPts val="6000"/>
              <a:buNone/>
              <a:defRPr sz="6000">
                <a:solidFill>
                  <a:srgbClr val="80BFB7"/>
                </a:solidFill>
              </a:defRPr>
            </a:lvl4pPr>
            <a:lvl5pPr lvl="4">
              <a:spcBef>
                <a:spcPts val="0"/>
              </a:spcBef>
              <a:buClr>
                <a:srgbClr val="80BFB7"/>
              </a:buClr>
              <a:buSzPts val="6000"/>
              <a:buNone/>
              <a:defRPr sz="6000">
                <a:solidFill>
                  <a:srgbClr val="80BFB7"/>
                </a:solidFill>
              </a:defRPr>
            </a:lvl5pPr>
            <a:lvl6pPr lvl="5">
              <a:spcBef>
                <a:spcPts val="0"/>
              </a:spcBef>
              <a:buClr>
                <a:srgbClr val="80BFB7"/>
              </a:buClr>
              <a:buSzPts val="6000"/>
              <a:buNone/>
              <a:defRPr sz="6000">
                <a:solidFill>
                  <a:srgbClr val="80BFB7"/>
                </a:solidFill>
              </a:defRPr>
            </a:lvl6pPr>
            <a:lvl7pPr lvl="6">
              <a:spcBef>
                <a:spcPts val="0"/>
              </a:spcBef>
              <a:buClr>
                <a:srgbClr val="80BFB7"/>
              </a:buClr>
              <a:buSzPts val="6000"/>
              <a:buNone/>
              <a:defRPr sz="6000">
                <a:solidFill>
                  <a:srgbClr val="80BFB7"/>
                </a:solidFill>
              </a:defRPr>
            </a:lvl7pPr>
            <a:lvl8pPr lvl="7">
              <a:spcBef>
                <a:spcPts val="0"/>
              </a:spcBef>
              <a:buClr>
                <a:srgbClr val="80BFB7"/>
              </a:buClr>
              <a:buSzPts val="6000"/>
              <a:buNone/>
              <a:defRPr sz="6000">
                <a:solidFill>
                  <a:srgbClr val="80BFB7"/>
                </a:solidFill>
              </a:defRPr>
            </a:lvl8pPr>
            <a:lvl9pPr lvl="8">
              <a:spcBef>
                <a:spcPts val="0"/>
              </a:spcBef>
              <a:buClr>
                <a:srgbClr val="80BFB7"/>
              </a:buClr>
              <a:buSzPts val="6000"/>
              <a:buNone/>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bg>
      <p:bgPr>
        <a:solidFill>
          <a:srgbClr val="0B87A1"/>
        </a:solidFill>
        <a:effectLst/>
      </p:bgPr>
    </p:bg>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1278575" y="739550"/>
            <a:ext cx="4281000" cy="3692400"/>
          </a:xfrm>
          <a:prstGeom prst="rect">
            <a:avLst/>
          </a:prstGeom>
        </p:spPr>
        <p:txBody>
          <a:bodyPr wrap="square" lIns="91425" tIns="91425" rIns="91425" bIns="91425" anchor="t" anchorCtr="0"/>
          <a:lstStyle>
            <a:lvl1pPr lvl="0" rtl="0">
              <a:spcBef>
                <a:spcPts val="0"/>
              </a:spcBef>
              <a:buClr>
                <a:srgbClr val="FFFFFF"/>
              </a:buClr>
              <a:buSzPts val="3000"/>
              <a:buChar char="▪"/>
              <a:defRPr sz="3000" i="1">
                <a:solidFill>
                  <a:srgbClr val="FFFFFF"/>
                </a:solidFill>
              </a:defRPr>
            </a:lvl1pPr>
            <a:lvl2pPr lvl="1" rtl="0">
              <a:spcBef>
                <a:spcPts val="0"/>
              </a:spcBef>
              <a:buClr>
                <a:srgbClr val="FFFFFF"/>
              </a:buClr>
              <a:buSzPts val="3000"/>
              <a:buChar char="▫"/>
              <a:defRPr sz="3000" i="1">
                <a:solidFill>
                  <a:srgbClr val="FFFFFF"/>
                </a:solidFill>
              </a:defRPr>
            </a:lvl2pPr>
            <a:lvl3pPr lvl="2" rtl="0">
              <a:spcBef>
                <a:spcPts val="0"/>
              </a:spcBef>
              <a:buClr>
                <a:srgbClr val="FFFFFF"/>
              </a:buClr>
              <a:buSzPts val="3000"/>
              <a:buChar char="▫"/>
              <a:defRPr sz="3000" i="1">
                <a:solidFill>
                  <a:srgbClr val="FFFFFF"/>
                </a:solidFill>
              </a:defRPr>
            </a:lvl3pPr>
            <a:lvl4pPr lvl="3" rtl="0">
              <a:spcBef>
                <a:spcPts val="0"/>
              </a:spcBef>
              <a:buClr>
                <a:srgbClr val="FFFFFF"/>
              </a:buClr>
              <a:buSzPts val="3000"/>
              <a:buChar char="▫"/>
              <a:defRPr sz="3000" i="1">
                <a:solidFill>
                  <a:srgbClr val="FFFFFF"/>
                </a:solidFill>
              </a:defRPr>
            </a:lvl4pPr>
            <a:lvl5pPr lvl="4" rtl="0">
              <a:spcBef>
                <a:spcPts val="0"/>
              </a:spcBef>
              <a:buClr>
                <a:srgbClr val="FFFFFF"/>
              </a:buClr>
              <a:buSzPts val="3000"/>
              <a:buChar char="▫"/>
              <a:defRPr sz="3000" i="1">
                <a:solidFill>
                  <a:srgbClr val="FFFFFF"/>
                </a:solidFill>
              </a:defRPr>
            </a:lvl5pPr>
            <a:lvl6pPr lvl="5" rtl="0">
              <a:spcBef>
                <a:spcPts val="0"/>
              </a:spcBef>
              <a:buClr>
                <a:srgbClr val="FFFFFF"/>
              </a:buClr>
              <a:buSzPts val="3000"/>
              <a:buChar char="▫"/>
              <a:defRPr sz="3000" i="1">
                <a:solidFill>
                  <a:srgbClr val="FFFFFF"/>
                </a:solidFill>
              </a:defRPr>
            </a:lvl6pPr>
            <a:lvl7pPr lvl="6" rtl="0">
              <a:spcBef>
                <a:spcPts val="0"/>
              </a:spcBef>
              <a:buClr>
                <a:srgbClr val="FFFFFF"/>
              </a:buClr>
              <a:buSzPts val="3000"/>
              <a:buChar char="●"/>
              <a:defRPr sz="3000" i="1">
                <a:solidFill>
                  <a:srgbClr val="FFFFFF"/>
                </a:solidFill>
              </a:defRPr>
            </a:lvl7pPr>
            <a:lvl8pPr lvl="7" rtl="0">
              <a:spcBef>
                <a:spcPts val="0"/>
              </a:spcBef>
              <a:buClr>
                <a:srgbClr val="FFFFFF"/>
              </a:buClr>
              <a:buSzPts val="3000"/>
              <a:buChar char="○"/>
              <a:defRPr sz="3000" i="1">
                <a:solidFill>
                  <a:srgbClr val="FFFFFF"/>
                </a:solidFill>
              </a:defRPr>
            </a:lvl8pPr>
            <a:lvl9pPr lvl="8">
              <a:spcBef>
                <a:spcPts val="0"/>
              </a:spcBef>
              <a:buClr>
                <a:srgbClr val="FFFFFF"/>
              </a:buClr>
              <a:buSzPts val="3000"/>
              <a:buChar char="■"/>
              <a:defRPr sz="3000" i="1">
                <a:solidFill>
                  <a:srgbClr val="FFFFFF"/>
                </a:solidFill>
              </a:defRPr>
            </a:lvl9pPr>
          </a:lstStyle>
          <a:p>
            <a:endParaRPr/>
          </a:p>
        </p:txBody>
      </p:sp>
      <p:sp>
        <p:nvSpPr>
          <p:cNvPr id="1046" name="Shape 1046"/>
          <p:cNvSpPr txBox="1"/>
          <p:nvPr/>
        </p:nvSpPr>
        <p:spPr>
          <a:xfrm>
            <a:off x="659925" y="414075"/>
            <a:ext cx="752400" cy="6537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sz="12000">
                <a:solidFill>
                  <a:srgbClr val="D3EBD5"/>
                </a:solidFill>
                <a:latin typeface="Dosis"/>
                <a:ea typeface="Dosis"/>
                <a:cs typeface="Dosis"/>
                <a:sym typeface="Dosis"/>
              </a:rPr>
              <a:t>“</a:t>
            </a:r>
          </a:p>
        </p:txBody>
      </p:sp>
      <p:grpSp>
        <p:nvGrpSpPr>
          <p:cNvPr id="1047" name="Shape 1047"/>
          <p:cNvGrpSpPr/>
          <p:nvPr/>
        </p:nvGrpSpPr>
        <p:grpSpPr>
          <a:xfrm rot="10800000">
            <a:off x="8705367" y="28698"/>
            <a:ext cx="410132" cy="5086302"/>
            <a:chOff x="836200" y="238125"/>
            <a:chExt cx="422425" cy="5238750"/>
          </a:xfrm>
        </p:grpSpPr>
        <p:sp>
          <p:nvSpPr>
            <p:cNvPr id="1048" name="Shape 1048"/>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49" name="Shape 1049"/>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0" name="Shape 1050"/>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1" name="Shape 1051"/>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2" name="Shape 105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3" name="Shape 1053"/>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4" name="Shape 1054"/>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5" name="Shape 1055"/>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6" name="Shape 1056"/>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7" name="Shape 1057"/>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8" name="Shape 1058"/>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59" name="Shape 1059"/>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0" name="Shape 1060"/>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1" name="Shape 1061"/>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2" name="Shape 106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3" name="Shape 1063"/>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4" name="Shape 1064"/>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5" name="Shape 1065"/>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6" name="Shape 1066"/>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7" name="Shape 1067"/>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8" name="Shape 1068"/>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69" name="Shape 1069"/>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0" name="Shape 1070"/>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1" name="Shape 1071"/>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2" name="Shape 107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3" name="Shape 1073"/>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4" name="Shape 1074"/>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5" name="Shape 1075"/>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6" name="Shape 1076"/>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7" name="Shape 1077"/>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8" name="Shape 1078"/>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79" name="Shape 1079"/>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0" name="Shape 1080"/>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1" name="Shape 1081"/>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2" name="Shape 108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3" name="Shape 1083"/>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4" name="Shape 1084"/>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5" name="Shape 1085"/>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6" name="Shape 1086"/>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7" name="Shape 1087"/>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8" name="Shape 1088"/>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89" name="Shape 1089"/>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0" name="Shape 1090"/>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1" name="Shape 1091"/>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2" name="Shape 109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3" name="Shape 1093"/>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4" name="Shape 1094"/>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5" name="Shape 1095"/>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6" name="Shape 1096"/>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7" name="Shape 1097"/>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8" name="Shape 1098"/>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099" name="Shape 1099"/>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0" name="Shape 1100"/>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1" name="Shape 1101"/>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2" name="Shape 110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3" name="Shape 1103"/>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4" name="Shape 1104"/>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5" name="Shape 1105"/>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6" name="Shape 1106"/>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7" name="Shape 1107"/>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8" name="Shape 1108"/>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09" name="Shape 1109"/>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0" name="Shape 1110"/>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1" name="Shape 1111"/>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2" name="Shape 111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3" name="Shape 1113"/>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4" name="Shape 1114"/>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5" name="Shape 1115"/>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6" name="Shape 1116"/>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7" name="Shape 1117"/>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8" name="Shape 1118"/>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19" name="Shape 1119"/>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0" name="Shape 1120"/>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1" name="Shape 1121"/>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2" name="Shape 112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3" name="Shape 1123"/>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4" name="Shape 1124"/>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5" name="Shape 1125"/>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6" name="Shape 1126"/>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sp>
          <p:nvSpPr>
            <p:cNvPr id="1127" name="Shape 1127"/>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128" name="Shape 1128"/>
          <p:cNvGrpSpPr/>
          <p:nvPr/>
        </p:nvGrpSpPr>
        <p:grpSpPr>
          <a:xfrm rot="10800000">
            <a:off x="6659535" y="28698"/>
            <a:ext cx="2309844" cy="5086302"/>
            <a:chOff x="986700" y="238125"/>
            <a:chExt cx="2379075" cy="5238750"/>
          </a:xfrm>
        </p:grpSpPr>
        <p:sp>
          <p:nvSpPr>
            <p:cNvPr id="1129" name="Shape 1129"/>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0" name="Shape 1130"/>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1" name="Shape 1131"/>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2" name="Shape 113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3" name="Shape 1133"/>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4" name="Shape 1134"/>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5" name="Shape 1135"/>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6" name="Shape 1136"/>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7" name="Shape 1137"/>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8" name="Shape 1138"/>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39" name="Shape 1139"/>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0" name="Shape 1140"/>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1" name="Shape 1141"/>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2" name="Shape 114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3" name="Shape 1143"/>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4" name="Shape 1144"/>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5" name="Shape 1145"/>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6" name="Shape 1146"/>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7" name="Shape 1147"/>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8" name="Shape 1148"/>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49" name="Shape 1149"/>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0" name="Shape 1150"/>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1" name="Shape 1151"/>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2" name="Shape 115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3" name="Shape 1153"/>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4" name="Shape 1154"/>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5" name="Shape 1155"/>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6" name="Shape 1156"/>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7" name="Shape 1157"/>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8" name="Shape 1158"/>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59" name="Shape 1159"/>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0" name="Shape 1160"/>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1" name="Shape 1161"/>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2" name="Shape 116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3" name="Shape 1163"/>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4" name="Shape 1164"/>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5" name="Shape 1165"/>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6" name="Shape 1166"/>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7" name="Shape 1167"/>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8" name="Shape 1168"/>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69" name="Shape 1169"/>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0" name="Shape 1170"/>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1" name="Shape 1171"/>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2" name="Shape 117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3" name="Shape 1173"/>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4" name="Shape 1174"/>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5" name="Shape 1175"/>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6" name="Shape 1176"/>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7" name="Shape 1177"/>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8" name="Shape 1178"/>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79" name="Shape 1179"/>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0" name="Shape 1180"/>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1" name="Shape 1181"/>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2" name="Shape 118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3" name="Shape 1183"/>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4" name="Shape 1184"/>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5" name="Shape 1185"/>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6" name="Shape 1186"/>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7" name="Shape 1187"/>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8" name="Shape 1188"/>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89" name="Shape 1189"/>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0" name="Shape 1190"/>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1" name="Shape 1191"/>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2" name="Shape 119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3" name="Shape 1193"/>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4" name="Shape 1194"/>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5" name="Shape 1195"/>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6" name="Shape 1196"/>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7" name="Shape 1197"/>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8" name="Shape 1198"/>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199" name="Shape 1199"/>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0" name="Shape 1200"/>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1" name="Shape 1201"/>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2" name="Shape 120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3" name="Shape 1203"/>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4" name="Shape 1204"/>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5" name="Shape 1205"/>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6" name="Shape 1206"/>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7" name="Shape 1207"/>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8" name="Shape 1208"/>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09" name="Shape 1209"/>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0" name="Shape 1210"/>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1" name="Shape 1211"/>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2" name="Shape 121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3" name="Shape 1213"/>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4" name="Shape 1214"/>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5" name="Shape 1215"/>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6" name="Shape 1216"/>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7" name="Shape 1217"/>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8" name="Shape 1218"/>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19" name="Shape 1219"/>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0" name="Shape 1220"/>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1" name="Shape 1221"/>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2" name="Shape 122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3" name="Shape 1223"/>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4" name="Shape 1224"/>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5" name="Shape 1225"/>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6" name="Shape 1226"/>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7" name="Shape 1227"/>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8" name="Shape 1228"/>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29" name="Shape 1229"/>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0" name="Shape 1230"/>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1" name="Shape 1231"/>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2" name="Shape 123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3" name="Shape 1233"/>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4" name="Shape 1234"/>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5" name="Shape 1235"/>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6" name="Shape 1236"/>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7" name="Shape 1237"/>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8" name="Shape 1238"/>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39" name="Shape 1239"/>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0" name="Shape 1240"/>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1" name="Shape 1241"/>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2" name="Shape 124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3" name="Shape 1243"/>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4" name="Shape 1244"/>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5" name="Shape 1245"/>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6" name="Shape 1246"/>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247" name="Shape 1247"/>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248" name="Shape 1248"/>
          <p:cNvGrpSpPr/>
          <p:nvPr/>
        </p:nvGrpSpPr>
        <p:grpSpPr>
          <a:xfrm rot="10800000">
            <a:off x="6367294" y="28698"/>
            <a:ext cx="2017554" cy="5086302"/>
            <a:chOff x="1588750" y="238125"/>
            <a:chExt cx="2078025" cy="5238750"/>
          </a:xfrm>
        </p:grpSpPr>
        <p:sp>
          <p:nvSpPr>
            <p:cNvPr id="1249" name="Shape 1249"/>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0" name="Shape 1250"/>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1" name="Shape 1251"/>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2" name="Shape 125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3" name="Shape 1253"/>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4" name="Shape 1254"/>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5" name="Shape 1255"/>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6" name="Shape 1256"/>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7" name="Shape 1257"/>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8" name="Shape 1258"/>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59" name="Shape 1259"/>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0" name="Shape 1260"/>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1" name="Shape 1261"/>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2" name="Shape 126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3" name="Shape 1263"/>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4" name="Shape 1264"/>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5" name="Shape 1265"/>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6" name="Shape 1266"/>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7" name="Shape 1267"/>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8" name="Shape 1268"/>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69" name="Shape 1269"/>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0" name="Shape 1270"/>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1" name="Shape 1271"/>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2" name="Shape 127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3" name="Shape 1273"/>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4" name="Shape 1274"/>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5" name="Shape 1275"/>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6" name="Shape 1276"/>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7" name="Shape 1277"/>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8" name="Shape 1278"/>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79" name="Shape 1279"/>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0" name="Shape 1280"/>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1" name="Shape 1281"/>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2" name="Shape 128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3" name="Shape 1283"/>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4" name="Shape 1284"/>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5" name="Shape 1285"/>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6" name="Shape 1286"/>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7" name="Shape 1287"/>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8" name="Shape 1288"/>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89" name="Shape 1289"/>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0" name="Shape 1290"/>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1" name="Shape 1291"/>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2" name="Shape 129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3" name="Shape 1293"/>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4" name="Shape 1294"/>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5" name="Shape 1295"/>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6" name="Shape 1296"/>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7" name="Shape 1297"/>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8" name="Shape 1298"/>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299" name="Shape 1299"/>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0" name="Shape 1300"/>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1" name="Shape 1301"/>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2" name="Shape 130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3" name="Shape 1303"/>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4" name="Shape 1304"/>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5" name="Shape 1305"/>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6" name="Shape 1306"/>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7" name="Shape 1307"/>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8" name="Shape 1308"/>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09" name="Shape 1309"/>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0" name="Shape 1310"/>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1" name="Shape 1311"/>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2" name="Shape 131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3" name="Shape 1313"/>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4" name="Shape 1314"/>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5" name="Shape 1315"/>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6" name="Shape 1316"/>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7" name="Shape 1317"/>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8" name="Shape 1318"/>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19" name="Shape 1319"/>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0" name="Shape 1320"/>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1" name="Shape 1321"/>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2" name="Shape 132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3" name="Shape 1323"/>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4" name="Shape 1324"/>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5" name="Shape 1325"/>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6" name="Shape 1326"/>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7" name="Shape 1327"/>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8" name="Shape 1328"/>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29" name="Shape 1329"/>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0" name="Shape 1330"/>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1" name="Shape 1331"/>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2" name="Shape 133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3" name="Shape 1333"/>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4" name="Shape 1334"/>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5" name="Shape 1335"/>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6" name="Shape 1336"/>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7" name="Shape 1337"/>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8" name="Shape 1338"/>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39" name="Shape 1339"/>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0" name="Shape 1340"/>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1" name="Shape 1341"/>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2" name="Shape 134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3" name="Shape 1343"/>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4" name="Shape 1344"/>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5" name="Shape 1345"/>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6" name="Shape 1346"/>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7" name="Shape 1347"/>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8" name="Shape 1348"/>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49" name="Shape 1349"/>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0" name="Shape 1350"/>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1" name="Shape 1351"/>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2" name="Shape 135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3" name="Shape 1353"/>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4" name="Shape 1354"/>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5" name="Shape 1355"/>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6" name="Shape 1356"/>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7" name="Shape 1357"/>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8" name="Shape 1358"/>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59" name="Shape 1359"/>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0" name="Shape 1360"/>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1" name="Shape 1361"/>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2" name="Shape 136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3" name="Shape 1363"/>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4" name="Shape 1364"/>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5" name="Shape 1365"/>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6" name="Shape 1366"/>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7" name="Shape 1367"/>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8" name="Shape 1368"/>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69" name="Shape 1369"/>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0" name="Shape 1370"/>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1" name="Shape 1371"/>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2" name="Shape 137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3" name="Shape 1373"/>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4" name="Shape 1374"/>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5" name="Shape 1375"/>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6" name="Shape 1376"/>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7" name="Shape 1377"/>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8" name="Shape 1378"/>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79" name="Shape 1379"/>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0" name="Shape 1380"/>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1" name="Shape 1381"/>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2" name="Shape 138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3" name="Shape 1383"/>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4" name="Shape 1384"/>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5" name="Shape 1385"/>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6" name="Shape 1386"/>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7" name="Shape 1387"/>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8" name="Shape 1388"/>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89" name="Shape 1389"/>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0" name="Shape 1390"/>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1" name="Shape 1391"/>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2" name="Shape 139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3" name="Shape 1393"/>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4" name="Shape 1394"/>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5" name="Shape 1395"/>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6" name="Shape 1396"/>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7" name="Shape 1397"/>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8" name="Shape 1398"/>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99" name="Shape 1399"/>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0" name="Shape 1400"/>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1" name="Shape 1401"/>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2" name="Shape 140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3" name="Shape 1403"/>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4" name="Shape 1404"/>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5" name="Shape 1405"/>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6" name="Shape 1406"/>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7" name="Shape 1407"/>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8" name="Shape 1408"/>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09" name="Shape 1409"/>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0" name="Shape 1410"/>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1" name="Shape 1411"/>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2" name="Shape 141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3" name="Shape 1413"/>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4" name="Shape 1414"/>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5" name="Shape 1415"/>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6" name="Shape 1416"/>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7" name="Shape 1417"/>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8" name="Shape 1418"/>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19" name="Shape 1419"/>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0" name="Shape 1420"/>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1" name="Shape 1421"/>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2" name="Shape 142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3" name="Shape 1423"/>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4" name="Shape 1424"/>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5" name="Shape 1425"/>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6" name="Shape 1426"/>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7" name="Shape 1427"/>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8" name="Shape 1428"/>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29" name="Shape 1429"/>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0" name="Shape 1430"/>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1" name="Shape 1431"/>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2" name="Shape 143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3" name="Shape 1433"/>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4" name="Shape 1434"/>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5" name="Shape 1435"/>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6" name="Shape 1436"/>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7" name="Shape 1437"/>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8" name="Shape 1438"/>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39" name="Shape 1439"/>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0" name="Shape 1440"/>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1" name="Shape 1441"/>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2" name="Shape 144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3" name="Shape 1443"/>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4" name="Shape 1444"/>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5" name="Shape 1445"/>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6" name="Shape 1446"/>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7" name="Shape 1447"/>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8" name="Shape 1448"/>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49" name="Shape 1449"/>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0" name="Shape 1450"/>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1" name="Shape 1451"/>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2" name="Shape 145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3" name="Shape 1453"/>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4" name="Shape 1454"/>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5" name="Shape 1455"/>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6" name="Shape 1456"/>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57" name="Shape 1457"/>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458" name="Shape 1458"/>
          <p:cNvGrpSpPr/>
          <p:nvPr/>
        </p:nvGrpSpPr>
        <p:grpSpPr>
          <a:xfrm rot="10800000">
            <a:off x="6367294" y="28698"/>
            <a:ext cx="2309820" cy="5086302"/>
            <a:chOff x="1287725" y="238125"/>
            <a:chExt cx="2379050" cy="5238750"/>
          </a:xfrm>
        </p:grpSpPr>
        <p:sp>
          <p:nvSpPr>
            <p:cNvPr id="1459" name="Shape 1459"/>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0" name="Shape 1460"/>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1" name="Shape 1461"/>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2" name="Shape 146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3" name="Shape 1463"/>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4" name="Shape 1464"/>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5" name="Shape 1465"/>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6" name="Shape 1466"/>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7" name="Shape 1467"/>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8" name="Shape 1468"/>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9" name="Shape 1469"/>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0" name="Shape 1470"/>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1" name="Shape 1471"/>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2" name="Shape 147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3" name="Shape 1473"/>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4" name="Shape 1474"/>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5" name="Shape 1475"/>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6" name="Shape 1476"/>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7" name="Shape 1477"/>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8" name="Shape 1478"/>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9" name="Shape 1479"/>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0" name="Shape 1480"/>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1" name="Shape 1481"/>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2" name="Shape 148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3" name="Shape 1483"/>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4" name="Shape 1484"/>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5" name="Shape 1485"/>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6" name="Shape 1486"/>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7" name="Shape 1487"/>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8" name="Shape 1488"/>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9" name="Shape 1489"/>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0" name="Shape 1490"/>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1" name="Shape 1491"/>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2" name="Shape 149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3" name="Shape 1493"/>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4" name="Shape 1494"/>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5" name="Shape 1495"/>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6" name="Shape 1496"/>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7" name="Shape 1497"/>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8" name="Shape 1498"/>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9" name="Shape 1499"/>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0" name="Shape 1500"/>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1" name="Shape 1501"/>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2" name="Shape 150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3" name="Shape 1503"/>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4" name="Shape 1504"/>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5" name="Shape 1505"/>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6" name="Shape 1506"/>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7" name="Shape 1507"/>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8" name="Shape 1508"/>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9" name="Shape 1509"/>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0" name="Shape 1510"/>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1" name="Shape 1511"/>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2" name="Shape 151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3" name="Shape 1513"/>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4" name="Shape 1514"/>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5" name="Shape 1515"/>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6" name="Shape 1516"/>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7" name="Shape 1517"/>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8" name="Shape 1518"/>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9" name="Shape 1519"/>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0" name="Shape 1520"/>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1" name="Shape 1521"/>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2" name="Shape 152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3" name="Shape 1523"/>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4" name="Shape 1524"/>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5" name="Shape 1525"/>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6" name="Shape 1526"/>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7" name="Shape 1527"/>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8" name="Shape 1528"/>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9" name="Shape 1529"/>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0" name="Shape 1530"/>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1" name="Shape 1531"/>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2" name="Shape 153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3" name="Shape 1533"/>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4" name="Shape 1534"/>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5" name="Shape 1535"/>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6" name="Shape 1536"/>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7" name="Shape 1537"/>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8" name="Shape 1538"/>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9" name="Shape 1539"/>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0" name="Shape 1540"/>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1" name="Shape 1541"/>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2" name="Shape 154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3" name="Shape 1543"/>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4" name="Shape 1544"/>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5" name="Shape 1545"/>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6" name="Shape 1546"/>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7" name="Shape 1547"/>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8" name="Shape 1548"/>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9" name="Shape 1549"/>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0" name="Shape 1550"/>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1" name="Shape 1551"/>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2" name="Shape 155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3" name="Shape 1553"/>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4" name="Shape 1554"/>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5" name="Shape 1555"/>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6" name="Shape 1556"/>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7" name="Shape 1557"/>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8" name="Shape 1558"/>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9" name="Shape 1559"/>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60" name="Shape 1560"/>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61" name="Shape 1561"/>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1562" name="Shape 156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rgbClr val="FFFFFF"/>
                </a:solidFill>
              </a:rPr>
              <a:pPr marL="0" lvl="0" indent="0">
                <a:spcBef>
                  <a:spcPts val="0"/>
                </a:spcBef>
                <a:buNone/>
              </a:pPr>
              <a:t>‹#›</a:t>
            </a:fld>
            <a:endParaRPr lang="en">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1840" name="Shape 184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ts val="1800"/>
              <a:buChar char="▪"/>
              <a:defRPr sz="1800"/>
            </a:lvl1pPr>
            <a:lvl2pPr lvl="1">
              <a:spcBef>
                <a:spcPts val="0"/>
              </a:spcBef>
              <a:buSzPts val="1800"/>
              <a:buChar char="▫"/>
              <a:defRPr sz="1800"/>
            </a:lvl2pPr>
            <a:lvl3pPr lvl="2">
              <a:spcBef>
                <a:spcPts val="0"/>
              </a:spcBef>
              <a:buSzPts val="1800"/>
              <a:buChar char="▫"/>
              <a:defRPr sz="1800"/>
            </a:lvl3pPr>
            <a:lvl4pPr lvl="3">
              <a:spcBef>
                <a:spcPts val="0"/>
              </a:spcBef>
              <a:buSzPts val="1800"/>
              <a:buChar char="▫"/>
              <a:defRPr sz="1800"/>
            </a:lvl4pPr>
            <a:lvl5pPr lvl="4">
              <a:spcBef>
                <a:spcPts val="0"/>
              </a:spcBef>
              <a:buSzPts val="1800"/>
              <a:buChar char="▫"/>
              <a:defRPr sz="1800"/>
            </a:lvl5pPr>
            <a:lvl6pPr lvl="5">
              <a:spcBef>
                <a:spcPts val="0"/>
              </a:spcBef>
              <a:buSzPts val="1800"/>
              <a:buChar char="▫"/>
              <a:defRPr sz="1800"/>
            </a:lvl6pPr>
            <a:lvl7pPr lvl="6">
              <a:spcBef>
                <a:spcPts val="0"/>
              </a:spcBef>
              <a:buSzPts val="1800"/>
              <a:buChar char="●"/>
              <a:defRPr sz="1800"/>
            </a:lvl7pPr>
            <a:lvl8pPr lvl="7">
              <a:spcBef>
                <a:spcPts val="0"/>
              </a:spcBef>
              <a:buSzPts val="1800"/>
              <a:buChar char="○"/>
              <a:defRPr sz="1800"/>
            </a:lvl8pPr>
            <a:lvl9pPr lvl="8">
              <a:spcBef>
                <a:spcPts val="0"/>
              </a:spcBef>
              <a:buSzPts val="1800"/>
              <a:buChar char="■"/>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ts val="1800"/>
              <a:buChar char="▪"/>
              <a:defRPr sz="1800"/>
            </a:lvl1pPr>
            <a:lvl2pPr lvl="1">
              <a:spcBef>
                <a:spcPts val="0"/>
              </a:spcBef>
              <a:buSzPts val="1800"/>
              <a:buChar char="▫"/>
              <a:defRPr sz="1800"/>
            </a:lvl2pPr>
            <a:lvl3pPr lvl="2">
              <a:spcBef>
                <a:spcPts val="0"/>
              </a:spcBef>
              <a:buSzPts val="1800"/>
              <a:buChar char="▫"/>
              <a:defRPr sz="1800"/>
            </a:lvl3pPr>
            <a:lvl4pPr lvl="3">
              <a:spcBef>
                <a:spcPts val="0"/>
              </a:spcBef>
              <a:buSzPts val="1800"/>
              <a:buChar char="▫"/>
              <a:defRPr sz="1800"/>
            </a:lvl4pPr>
            <a:lvl5pPr lvl="4">
              <a:spcBef>
                <a:spcPts val="0"/>
              </a:spcBef>
              <a:buSzPts val="1800"/>
              <a:buChar char="▫"/>
              <a:defRPr sz="1800"/>
            </a:lvl5pPr>
            <a:lvl6pPr lvl="5">
              <a:spcBef>
                <a:spcPts val="0"/>
              </a:spcBef>
              <a:buSzPts val="1800"/>
              <a:buChar char="▫"/>
              <a:defRPr sz="1800"/>
            </a:lvl6pPr>
            <a:lvl7pPr lvl="6">
              <a:spcBef>
                <a:spcPts val="0"/>
              </a:spcBef>
              <a:buSzPts val="1800"/>
              <a:buChar char="●"/>
              <a:defRPr sz="1800"/>
            </a:lvl7pPr>
            <a:lvl8pPr lvl="7">
              <a:spcBef>
                <a:spcPts val="0"/>
              </a:spcBef>
              <a:buSzPts val="1800"/>
              <a:buChar char="○"/>
              <a:defRPr sz="1800"/>
            </a:lvl8pPr>
            <a:lvl9pPr lvl="8">
              <a:spcBef>
                <a:spcPts val="0"/>
              </a:spcBef>
              <a:buSzPts val="1800"/>
              <a:buChar char="■"/>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00"/>
        <p:cNvGrpSpPr/>
        <p:nvPr/>
      </p:nvGrpSpPr>
      <p:grpSpPr>
        <a:xfrm>
          <a:off x="0" y="0"/>
          <a:ext cx="0" cy="0"/>
          <a:chOff x="0" y="0"/>
          <a:chExt cx="0" cy="0"/>
        </a:xfrm>
      </p:grpSpPr>
      <p:sp>
        <p:nvSpPr>
          <p:cNvPr id="2401" name="Shape 2401"/>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grpSp>
        <p:nvGrpSpPr>
          <p:cNvPr id="2402" name="Shape 2402"/>
          <p:cNvGrpSpPr/>
          <p:nvPr/>
        </p:nvGrpSpPr>
        <p:grpSpPr>
          <a:xfrm rot="10800000">
            <a:off x="8851487" y="28707"/>
            <a:ext cx="264012" cy="5086302"/>
            <a:chOff x="5307800" y="238125"/>
            <a:chExt cx="271925" cy="5238750"/>
          </a:xfrm>
        </p:grpSpPr>
        <p:sp>
          <p:nvSpPr>
            <p:cNvPr id="2403" name="Shape 2403"/>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4" name="Shape 2404"/>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5" name="Shape 2405"/>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6" name="Shape 2406"/>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7" name="Shape 2407"/>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8" name="Shape 2408"/>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9" name="Shape 2409"/>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0" name="Shape 2410"/>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1" name="Shape 2411"/>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2" name="Shape 2412"/>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3" name="Shape 2413"/>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4" name="Shape 2414"/>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5" name="Shape 2415"/>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6" name="Shape 2416"/>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7" name="Shape 2417"/>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8" name="Shape 2418"/>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9" name="Shape 2419"/>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0" name="Shape 2420"/>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1" name="Shape 2421"/>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2" name="Shape 2422"/>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3" name="Shape 2423"/>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4" name="Shape 2424"/>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5" name="Shape 2425"/>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6" name="Shape 2426"/>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7" name="Shape 2427"/>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8" name="Shape 2428"/>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9" name="Shape 2429"/>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0" name="Shape 2430"/>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1" name="Shape 2431"/>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2" name="Shape 2432"/>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3" name="Shape 2433"/>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4" name="Shape 2434"/>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5" name="Shape 2435"/>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6" name="Shape 2436"/>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7" name="Shape 2437"/>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8" name="Shape 2438"/>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9" name="Shape 2439"/>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0" name="Shape 2440"/>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1" name="Shape 2441"/>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2" name="Shape 2442"/>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3" name="Shape 2443"/>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4" name="Shape 2444"/>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5" name="Shape 2445"/>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6" name="Shape 2446"/>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7" name="Shape 2447"/>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8" name="Shape 2448"/>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9" name="Shape 2449"/>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0" name="Shape 2450"/>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1" name="Shape 2451"/>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2" name="Shape 2452"/>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3" name="Shape 2453"/>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4" name="Shape 2454"/>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5" name="Shape 2455"/>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6" name="Shape 2456"/>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7" name="Shape 2457"/>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8" name="Shape 2458"/>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9" name="Shape 2459"/>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460" name="Shape 2460"/>
          <p:cNvGrpSpPr/>
          <p:nvPr/>
        </p:nvGrpSpPr>
        <p:grpSpPr>
          <a:xfrm rot="10800000">
            <a:off x="7828571" y="28707"/>
            <a:ext cx="1140783" cy="5086302"/>
            <a:chOff x="5458325" y="238125"/>
            <a:chExt cx="1174975" cy="5238750"/>
          </a:xfrm>
        </p:grpSpPr>
        <p:sp>
          <p:nvSpPr>
            <p:cNvPr id="2461" name="Shape 2461"/>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2" name="Shape 2462"/>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3" name="Shape 2463"/>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4" name="Shape 2464"/>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5" name="Shape 2465"/>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6" name="Shape 2466"/>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7" name="Shape 2467"/>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8" name="Shape 2468"/>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69" name="Shape 2469"/>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0" name="Shape 2470"/>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1" name="Shape 2471"/>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2" name="Shape 2472"/>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3" name="Shape 2473"/>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4" name="Shape 2474"/>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5" name="Shape 2475"/>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6" name="Shape 2476"/>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7" name="Shape 2477"/>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8" name="Shape 2478"/>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79" name="Shape 2479"/>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0" name="Shape 2480"/>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1" name="Shape 2481"/>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2" name="Shape 2482"/>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3" name="Shape 2483"/>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4" name="Shape 2484"/>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5" name="Shape 2485"/>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6" name="Shape 2486"/>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7" name="Shape 2487"/>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8" name="Shape 2488"/>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89" name="Shape 2489"/>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0" name="Shape 2490"/>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1" name="Shape 2491"/>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2" name="Shape 2492"/>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3" name="Shape 2493"/>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4" name="Shape 2494"/>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5" name="Shape 2495"/>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6" name="Shape 2496"/>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7" name="Shape 2497"/>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8" name="Shape 2498"/>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499" name="Shape 2499"/>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0" name="Shape 2500"/>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1" name="Shape 2501"/>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2" name="Shape 2502"/>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3" name="Shape 2503"/>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4" name="Shape 2504"/>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5" name="Shape 2505"/>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6" name="Shape 2506"/>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7" name="Shape 2507"/>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8" name="Shape 2508"/>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09" name="Shape 2509"/>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0" name="Shape 2510"/>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1" name="Shape 2511"/>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2" name="Shape 2512"/>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3" name="Shape 2513"/>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4" name="Shape 2514"/>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5" name="Shape 2515"/>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6" name="Shape 2516"/>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7" name="Shape 2517"/>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8" name="Shape 2518"/>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19" name="Shape 2519"/>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20" name="Shape 2520"/>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21" name="Shape 2521"/>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2522" name="Shape 2522"/>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523" name="Shape 2523"/>
          <p:cNvGrpSpPr/>
          <p:nvPr/>
        </p:nvGrpSpPr>
        <p:grpSpPr>
          <a:xfrm rot="10800000">
            <a:off x="7682451" y="28707"/>
            <a:ext cx="994639" cy="4940182"/>
            <a:chOff x="5759350" y="388625"/>
            <a:chExt cx="1024450" cy="5088250"/>
          </a:xfrm>
        </p:grpSpPr>
        <p:sp>
          <p:nvSpPr>
            <p:cNvPr id="2524" name="Shape 2524"/>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25" name="Shape 2525"/>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26" name="Shape 2526"/>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27" name="Shape 2527"/>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28" name="Shape 2528"/>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29" name="Shape 2529"/>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0" name="Shape 2530"/>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1" name="Shape 2531"/>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2" name="Shape 2532"/>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3" name="Shape 2533"/>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4" name="Shape 2534"/>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5" name="Shape 2535"/>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6" name="Shape 2536"/>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7" name="Shape 2537"/>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8" name="Shape 2538"/>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39" name="Shape 2539"/>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0" name="Shape 2540"/>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1" name="Shape 2541"/>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2" name="Shape 2542"/>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3" name="Shape 2543"/>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4" name="Shape 2544"/>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5" name="Shape 2545"/>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6" name="Shape 2546"/>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7" name="Shape 2547"/>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8" name="Shape 2548"/>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49" name="Shape 2549"/>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0" name="Shape 2550"/>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1" name="Shape 2551"/>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2" name="Shape 2552"/>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3" name="Shape 2553"/>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4" name="Shape 2554"/>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5" name="Shape 2555"/>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6" name="Shape 2556"/>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7" name="Shape 2557"/>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8" name="Shape 2558"/>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59" name="Shape 2559"/>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0" name="Shape 2560"/>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1" name="Shape 2561"/>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2" name="Shape 2562"/>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3" name="Shape 2563"/>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4" name="Shape 2564"/>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5" name="Shape 2565"/>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6" name="Shape 2566"/>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7" name="Shape 2567"/>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8" name="Shape 2568"/>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69" name="Shape 2569"/>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0" name="Shape 2570"/>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1" name="Shape 2571"/>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2" name="Shape 2572"/>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3" name="Shape 2573"/>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4" name="Shape 2574"/>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5" name="Shape 2575"/>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6" name="Shape 2576"/>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7" name="Shape 2577"/>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8" name="Shape 2578"/>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79" name="Shape 2579"/>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0" name="Shape 2580"/>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1" name="Shape 2581"/>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2" name="Shape 2582"/>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3" name="Shape 2583"/>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4" name="Shape 2584"/>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5" name="Shape 2585"/>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6" name="Shape 2586"/>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7" name="Shape 2587"/>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8" name="Shape 2588"/>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89" name="Shape 2589"/>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0" name="Shape 2590"/>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1" name="Shape 2591"/>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2" name="Shape 2592"/>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3" name="Shape 2593"/>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4" name="Shape 2594"/>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5" name="Shape 2595"/>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6" name="Shape 2596"/>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7" name="Shape 2597"/>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8" name="Shape 2598"/>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99" name="Shape 2599"/>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0" name="Shape 2600"/>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1" name="Shape 2601"/>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2" name="Shape 2602"/>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3" name="Shape 2603"/>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4" name="Shape 2604"/>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5" name="Shape 2605"/>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6" name="Shape 2606"/>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7" name="Shape 2607"/>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8" name="Shape 2608"/>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09" name="Shape 2609"/>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0" name="Shape 2610"/>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1" name="Shape 2611"/>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2" name="Shape 2612"/>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3" name="Shape 2613"/>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4" name="Shape 2614"/>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5" name="Shape 2615"/>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6" name="Shape 2616"/>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7" name="Shape 2617"/>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8" name="Shape 2618"/>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19" name="Shape 2619"/>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20" name="Shape 2620"/>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21" name="Shape 2621"/>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22" name="Shape 2622"/>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23" name="Shape 2623"/>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24" name="Shape 2624"/>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625" name="Shape 2625"/>
          <p:cNvGrpSpPr/>
          <p:nvPr/>
        </p:nvGrpSpPr>
        <p:grpSpPr>
          <a:xfrm rot="10800000">
            <a:off x="7682451" y="28707"/>
            <a:ext cx="1140783" cy="5086302"/>
            <a:chOff x="5608825" y="238125"/>
            <a:chExt cx="1174975" cy="5238750"/>
          </a:xfrm>
        </p:grpSpPr>
        <p:sp>
          <p:nvSpPr>
            <p:cNvPr id="2626" name="Shape 2626"/>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27" name="Shape 2627"/>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28" name="Shape 2628"/>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29" name="Shape 2629"/>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0" name="Shape 2630"/>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1" name="Shape 2631"/>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2" name="Shape 2632"/>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3" name="Shape 2633"/>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4" name="Shape 2634"/>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5" name="Shape 2635"/>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6" name="Shape 2636"/>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7" name="Shape 2637"/>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8" name="Shape 2638"/>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39" name="Shape 2639"/>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0" name="Shape 2640"/>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1" name="Shape 2641"/>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2" name="Shape 2642"/>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3" name="Shape 2643"/>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4" name="Shape 2644"/>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5" name="Shape 2645"/>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6" name="Shape 2646"/>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7" name="Shape 2647"/>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8" name="Shape 2648"/>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49" name="Shape 2649"/>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0" name="Shape 2650"/>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1" name="Shape 2651"/>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2" name="Shape 2652"/>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3" name="Shape 2653"/>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4" name="Shape 2654"/>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5" name="Shape 2655"/>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6" name="Shape 2656"/>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7" name="Shape 2657"/>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8" name="Shape 2658"/>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59" name="Shape 2659"/>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0" name="Shape 2660"/>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1" name="Shape 2661"/>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2" name="Shape 2662"/>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3" name="Shape 2663"/>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4" name="Shape 2664"/>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5" name="Shape 2665"/>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6" name="Shape 2666"/>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7" name="Shape 2667"/>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8" name="Shape 2668"/>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69" name="Shape 2669"/>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0" name="Shape 2670"/>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1" name="Shape 2671"/>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2" name="Shape 2672"/>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3" name="Shape 2673"/>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4" name="Shape 2674"/>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675" name="Shape 2675"/>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2676" name="Shape 2676"/>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Shape 3231"/>
          <p:cNvGrpSpPr/>
          <p:nvPr/>
        </p:nvGrpSpPr>
        <p:grpSpPr>
          <a:xfrm rot="10800000">
            <a:off x="8851487" y="28707"/>
            <a:ext cx="264012" cy="5086302"/>
            <a:chOff x="5307800" y="238125"/>
            <a:chExt cx="271925" cy="5238750"/>
          </a:xfrm>
        </p:grpSpPr>
        <p:sp>
          <p:nvSpPr>
            <p:cNvPr id="3232" name="Shape 3232"/>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3" name="Shape 3233"/>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4" name="Shape 3234"/>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5" name="Shape 323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6" name="Shape 323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7" name="Shape 323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8" name="Shape 3238"/>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39" name="Shape 3239"/>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0" name="Shape 3240"/>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1" name="Shape 3241"/>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2" name="Shape 3242"/>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3" name="Shape 3243"/>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4" name="Shape 3244"/>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5" name="Shape 324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6" name="Shape 324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7" name="Shape 324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8" name="Shape 3248"/>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49" name="Shape 3249"/>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0" name="Shape 3250"/>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1" name="Shape 3251"/>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2" name="Shape 3252"/>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3" name="Shape 3253"/>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4" name="Shape 3254"/>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5" name="Shape 325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6" name="Shape 325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7" name="Shape 325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8" name="Shape 3258"/>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59" name="Shape 3259"/>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0" name="Shape 3260"/>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1" name="Shape 3261"/>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2" name="Shape 3262"/>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3" name="Shape 3263"/>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4" name="Shape 3264"/>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5" name="Shape 326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6" name="Shape 326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7" name="Shape 326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8" name="Shape 3268"/>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69" name="Shape 3269"/>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0" name="Shape 3270"/>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1" name="Shape 3271"/>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2" name="Shape 3272"/>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3" name="Shape 3273"/>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4" name="Shape 3274"/>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5" name="Shape 327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6" name="Shape 327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7" name="Shape 327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8" name="Shape 3278"/>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79" name="Shape 3279"/>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0" name="Shape 3280"/>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1" name="Shape 3281"/>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2" name="Shape 3282"/>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3" name="Shape 3283"/>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4" name="Shape 3284"/>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5" name="Shape 328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6" name="Shape 328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7" name="Shape 328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88" name="Shape 3288"/>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289" name="Shape 3289"/>
          <p:cNvGrpSpPr/>
          <p:nvPr/>
        </p:nvGrpSpPr>
        <p:grpSpPr>
          <a:xfrm rot="10800000">
            <a:off x="7828571" y="28707"/>
            <a:ext cx="1140783" cy="5086302"/>
            <a:chOff x="5458325" y="238125"/>
            <a:chExt cx="1174975" cy="5238750"/>
          </a:xfrm>
        </p:grpSpPr>
        <p:sp>
          <p:nvSpPr>
            <p:cNvPr id="3290" name="Shape 3290"/>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1" name="Shape 3291"/>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2" name="Shape 3292"/>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3" name="Shape 3293"/>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4" name="Shape 3294"/>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5" name="Shape 329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6" name="Shape 329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7" name="Shape 329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8" name="Shape 3298"/>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99" name="Shape 3299"/>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0" name="Shape 3300"/>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1" name="Shape 3301"/>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2" name="Shape 3302"/>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3" name="Shape 3303"/>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4" name="Shape 3304"/>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5" name="Shape 330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6" name="Shape 330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7" name="Shape 330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8" name="Shape 3308"/>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09" name="Shape 3309"/>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0" name="Shape 3310"/>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1" name="Shape 3311"/>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2" name="Shape 3312"/>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3" name="Shape 3313"/>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4" name="Shape 3314"/>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5" name="Shape 331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6" name="Shape 331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7" name="Shape 331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8" name="Shape 3318"/>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19" name="Shape 3319"/>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0" name="Shape 3320"/>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1" name="Shape 3321"/>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2" name="Shape 3322"/>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3" name="Shape 3323"/>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4" name="Shape 3324"/>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5" name="Shape 332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6" name="Shape 332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7" name="Shape 332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8" name="Shape 3328"/>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29" name="Shape 3329"/>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0" name="Shape 3330"/>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1" name="Shape 3331"/>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2" name="Shape 3332"/>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3" name="Shape 3333"/>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4" name="Shape 3334"/>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5" name="Shape 333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6" name="Shape 333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7" name="Shape 333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8" name="Shape 3338"/>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39" name="Shape 3339"/>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0" name="Shape 3340"/>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1" name="Shape 3341"/>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2" name="Shape 3342"/>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3" name="Shape 3343"/>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4" name="Shape 3344"/>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5" name="Shape 334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6" name="Shape 334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7" name="Shape 334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8" name="Shape 3348"/>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49" name="Shape 3349"/>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50" name="Shape 3350"/>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351" name="Shape 3351"/>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352" name="Shape 3352"/>
          <p:cNvGrpSpPr/>
          <p:nvPr/>
        </p:nvGrpSpPr>
        <p:grpSpPr>
          <a:xfrm rot="10800000">
            <a:off x="7682451" y="28707"/>
            <a:ext cx="994639" cy="4940182"/>
            <a:chOff x="5759350" y="388625"/>
            <a:chExt cx="1024450" cy="5088250"/>
          </a:xfrm>
        </p:grpSpPr>
        <p:sp>
          <p:nvSpPr>
            <p:cNvPr id="3353" name="Shape 3353"/>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4" name="Shape 3354"/>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5" name="Shape 335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6" name="Shape 335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7" name="Shape 335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8" name="Shape 3358"/>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9" name="Shape 3359"/>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0" name="Shape 3360"/>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1" name="Shape 3361"/>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2" name="Shape 3362"/>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3" name="Shape 3363"/>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4" name="Shape 3364"/>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5" name="Shape 336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6" name="Shape 336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7" name="Shape 336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8" name="Shape 3368"/>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9" name="Shape 3369"/>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0" name="Shape 3370"/>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1" name="Shape 3371"/>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2" name="Shape 3372"/>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3" name="Shape 3373"/>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4" name="Shape 3374"/>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5" name="Shape 337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6" name="Shape 337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7" name="Shape 337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8" name="Shape 3378"/>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9" name="Shape 3379"/>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0" name="Shape 3380"/>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1" name="Shape 3381"/>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2" name="Shape 3382"/>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3" name="Shape 3383"/>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4" name="Shape 3384"/>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5" name="Shape 338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6" name="Shape 338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7" name="Shape 338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8" name="Shape 3388"/>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9" name="Shape 3389"/>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0" name="Shape 3390"/>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1" name="Shape 3391"/>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2" name="Shape 3392"/>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3" name="Shape 3393"/>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4" name="Shape 3394"/>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5" name="Shape 339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6" name="Shape 339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7" name="Shape 339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8" name="Shape 3398"/>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9" name="Shape 3399"/>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0" name="Shape 3400"/>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1" name="Shape 3401"/>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2" name="Shape 3402"/>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3" name="Shape 3403"/>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4" name="Shape 3404"/>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5" name="Shape 340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6" name="Shape 340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7" name="Shape 340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8" name="Shape 3408"/>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9" name="Shape 3409"/>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0" name="Shape 3410"/>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1" name="Shape 3411"/>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2" name="Shape 3412"/>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3" name="Shape 3413"/>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4" name="Shape 3414"/>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5" name="Shape 341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6" name="Shape 341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7" name="Shape 341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8" name="Shape 3418"/>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9" name="Shape 3419"/>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0" name="Shape 3420"/>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1" name="Shape 3421"/>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2" name="Shape 3422"/>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3" name="Shape 3423"/>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4" name="Shape 3424"/>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5" name="Shape 342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6" name="Shape 342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7" name="Shape 342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8" name="Shape 3428"/>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9" name="Shape 3429"/>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0" name="Shape 3430"/>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1" name="Shape 3431"/>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2" name="Shape 3432"/>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3" name="Shape 3433"/>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4" name="Shape 3434"/>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5" name="Shape 343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6" name="Shape 343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7" name="Shape 343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8" name="Shape 3438"/>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9" name="Shape 3439"/>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0" name="Shape 3440"/>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1" name="Shape 3441"/>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2" name="Shape 3442"/>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3" name="Shape 3443"/>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4" name="Shape 3444"/>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5" name="Shape 344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6" name="Shape 344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7" name="Shape 344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8" name="Shape 3448"/>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9" name="Shape 3449"/>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0" name="Shape 3450"/>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1" name="Shape 3451"/>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2" name="Shape 3452"/>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3" name="Shape 3453"/>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454" name="Shape 3454"/>
          <p:cNvGrpSpPr/>
          <p:nvPr/>
        </p:nvGrpSpPr>
        <p:grpSpPr>
          <a:xfrm rot="10800000">
            <a:off x="7682451" y="28707"/>
            <a:ext cx="1140783" cy="5086302"/>
            <a:chOff x="5608825" y="238125"/>
            <a:chExt cx="1174975" cy="5238750"/>
          </a:xfrm>
        </p:grpSpPr>
        <p:sp>
          <p:nvSpPr>
            <p:cNvPr id="3455" name="Shape 345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56" name="Shape 345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57" name="Shape 345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58" name="Shape 3458"/>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59" name="Shape 3459"/>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0" name="Shape 3460"/>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1" name="Shape 3461"/>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2" name="Shape 3462"/>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3" name="Shape 3463"/>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4" name="Shape 3464"/>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5" name="Shape 346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6" name="Shape 346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7" name="Shape 346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8" name="Shape 3468"/>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69" name="Shape 3469"/>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0" name="Shape 3470"/>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1" name="Shape 3471"/>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2" name="Shape 3472"/>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3" name="Shape 3473"/>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4" name="Shape 3474"/>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5" name="Shape 347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6" name="Shape 347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7" name="Shape 347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8" name="Shape 3478"/>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79" name="Shape 3479"/>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0" name="Shape 3480"/>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1" name="Shape 3481"/>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2" name="Shape 3482"/>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3" name="Shape 3483"/>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4" name="Shape 3484"/>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5" name="Shape 348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6" name="Shape 348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7" name="Shape 348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8" name="Shape 3488"/>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89" name="Shape 3489"/>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0" name="Shape 3490"/>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1" name="Shape 3491"/>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2" name="Shape 3492"/>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3" name="Shape 3493"/>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4" name="Shape 3494"/>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5" name="Shape 349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6" name="Shape 349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7" name="Shape 349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8" name="Shape 3498"/>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499" name="Shape 3499"/>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500" name="Shape 3500"/>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501" name="Shape 3501"/>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502" name="Shape 3502"/>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503" name="Shape 3503"/>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504" name="Shape 3504"/>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sp>
        <p:nvSpPr>
          <p:cNvPr id="3505" name="Shape 350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rgbClr val="80BFB7"/>
                </a:solidFill>
              </a:rPr>
              <a:pPr marL="0" lvl="0" indent="0">
                <a:spcBef>
                  <a:spcPts val="0"/>
                </a:spcBef>
                <a:buNone/>
              </a:pPr>
              <a:t>‹#›</a:t>
            </a:fld>
            <a:endParaRPr lang="en">
              <a:solidFill>
                <a:srgbClr val="80BFB7"/>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marL="0" lvl="0" indent="0">
              <a:spcBef>
                <a:spcPts val="0"/>
              </a:spcBef>
              <a:buNone/>
            </a:pPr>
            <a:fld id="{00000000-1234-1234-1234-123412341234}" type="slidenum">
              <a:rPr lang="en" sz="1200">
                <a:solidFill>
                  <a:srgbClr val="0B87A1"/>
                </a:solidFill>
                <a:latin typeface="Dosis Light"/>
                <a:ea typeface="Dosis Light"/>
                <a:cs typeface="Dosis Light"/>
                <a:sym typeface="Dosis Light"/>
              </a:rPr>
              <a:pPr marL="0" lvl="0" indent="0">
                <a:spcBef>
                  <a:spcPts val="0"/>
                </a:spcBef>
                <a:buNone/>
              </a:p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ideo" Target="file:///C:\Users\Pranav%20Chittella\Desktop\Screen%20Recording%20(3-20-2018%209-54-14%20AM).wmv"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video" Target="file:///C:\Users\Pranav%20Chittella\Desktop\Screen%20Recording%20(3-20-2018%2010-00-25%20AM).wmv"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smtClean="0"/>
              <a:t>FACIAL FEATURE EXTRACTION AND EMOTION ANALYSIS USING SVM &amp; HOG</a:t>
            </a:r>
            <a:endParaRPr lang="en-US" sz="3600" dirty="0"/>
          </a:p>
        </p:txBody>
      </p:sp>
      <p:sp>
        <p:nvSpPr>
          <p:cNvPr id="4" name="TextBox 3"/>
          <p:cNvSpPr txBox="1"/>
          <p:nvPr/>
        </p:nvSpPr>
        <p:spPr>
          <a:xfrm>
            <a:off x="914400" y="3943350"/>
            <a:ext cx="3200400" cy="738664"/>
          </a:xfrm>
          <a:prstGeom prst="rect">
            <a:avLst/>
          </a:prstGeom>
          <a:noFill/>
        </p:spPr>
        <p:txBody>
          <a:bodyPr wrap="square" rtlCol="0">
            <a:spAutoFit/>
          </a:bodyPr>
          <a:lstStyle/>
          <a:p>
            <a:r>
              <a:rPr lang="en-US" b="1" dirty="0" err="1" smtClean="0">
                <a:solidFill>
                  <a:schemeClr val="bg1"/>
                </a:solidFill>
              </a:rPr>
              <a:t>Tushar</a:t>
            </a:r>
            <a:r>
              <a:rPr lang="en-US" b="1" dirty="0" smtClean="0">
                <a:solidFill>
                  <a:schemeClr val="bg1"/>
                </a:solidFill>
              </a:rPr>
              <a:t> Singh</a:t>
            </a:r>
          </a:p>
          <a:p>
            <a:r>
              <a:rPr lang="en-US" b="1" dirty="0" err="1" smtClean="0">
                <a:solidFill>
                  <a:schemeClr val="bg1"/>
                </a:solidFill>
              </a:rPr>
              <a:t>Sujith</a:t>
            </a:r>
            <a:r>
              <a:rPr lang="en-US" b="1" dirty="0" smtClean="0">
                <a:solidFill>
                  <a:schemeClr val="bg1"/>
                </a:solidFill>
              </a:rPr>
              <a:t> Revilla</a:t>
            </a:r>
          </a:p>
          <a:p>
            <a:r>
              <a:rPr lang="en-US" b="1" dirty="0" err="1" smtClean="0">
                <a:solidFill>
                  <a:schemeClr val="bg1"/>
                </a:solidFill>
              </a:rPr>
              <a:t>Jenil</a:t>
            </a:r>
            <a:r>
              <a:rPr lang="en-US" b="1" dirty="0" smtClean="0">
                <a:solidFill>
                  <a:schemeClr val="bg1"/>
                </a:solidFill>
              </a:rPr>
              <a:t> </a:t>
            </a:r>
            <a:r>
              <a:rPr lang="en-US" b="1" dirty="0" err="1" smtClean="0">
                <a:solidFill>
                  <a:schemeClr val="bg1"/>
                </a:solidFill>
              </a:rPr>
              <a:t>Saurin</a:t>
            </a:r>
            <a:r>
              <a:rPr lang="en-US" b="1" dirty="0" smtClean="0">
                <a:solidFill>
                  <a:schemeClr val="bg1"/>
                </a:solidFill>
              </a:rPr>
              <a:t> Mehta</a:t>
            </a:r>
            <a:endParaRPr lang="en-US" b="1"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Shape 3945"/>
          <p:cNvSpPr txBox="1">
            <a:spLocks noGrp="1"/>
          </p:cNvSpPr>
          <p:nvPr>
            <p:ph type="title" idx="4294967295"/>
          </p:nvPr>
        </p:nvSpPr>
        <p:spPr>
          <a:xfrm>
            <a:off x="718300" y="129774"/>
            <a:ext cx="6761100" cy="2518175"/>
          </a:xfrm>
          <a:prstGeom prst="rect">
            <a:avLst/>
          </a:prstGeom>
        </p:spPr>
        <p:txBody>
          <a:bodyPr wrap="square" lIns="91425" tIns="91425" rIns="91425" bIns="91425" anchor="b" anchorCtr="0">
            <a:noAutofit/>
          </a:bodyPr>
          <a:lstStyle/>
          <a:p>
            <a:pPr marL="0" lvl="0" indent="0" rtl="0">
              <a:spcBef>
                <a:spcPts val="0"/>
              </a:spcBef>
              <a:buNone/>
            </a:pPr>
            <a:r>
              <a:rPr lang="en" sz="3200" b="1" dirty="0" smtClean="0">
                <a:solidFill>
                  <a:srgbClr val="D3EBD5"/>
                </a:solidFill>
              </a:rPr>
              <a:t>CROPPING FACES and INITIAL TRAINING</a:t>
            </a:r>
            <a:endParaRPr lang="en" sz="3200" b="1" dirty="0">
              <a:solidFill>
                <a:srgbClr val="D3EBD5"/>
              </a:solidFill>
            </a:endParaRPr>
          </a:p>
        </p:txBody>
      </p:sp>
      <p:sp>
        <p:nvSpPr>
          <p:cNvPr id="3953" name="Shape 39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60" name="Shape 396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11</a:t>
            </a:fld>
            <a:endParaRPr lang="en"/>
          </a:p>
        </p:txBody>
      </p:sp>
      <p:pic>
        <p:nvPicPr>
          <p:cNvPr id="3" name="Screen Recording (3-20-2018 9-54-14 AM).wmv">
            <a:hlinkClick r:id="" action="ppaction://media"/>
          </p:cNvPr>
          <p:cNvPicPr>
            <a:picLocks noRot="1" noChangeAspect="1"/>
          </p:cNvPicPr>
          <p:nvPr>
            <a:videoFile r:link="rId1"/>
          </p:nvPr>
        </p:nvPicPr>
        <p:blipFill>
          <a:blip r:embed="rId4"/>
          <a:stretch>
            <a:fillRect/>
          </a:stretch>
        </p:blipFill>
        <p:spPr>
          <a:xfrm>
            <a:off x="0" y="-19050"/>
            <a:ext cx="76962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71" name="Shape 397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12</a:t>
            </a:fld>
            <a:endParaRPr lang="en"/>
          </a:p>
        </p:txBody>
      </p:sp>
      <p:pic>
        <p:nvPicPr>
          <p:cNvPr id="2050" name="Picture 2" descr="F:\Final Project MATLAB\Angry\S010_004_00000019.png"/>
          <p:cNvPicPr>
            <a:picLocks noChangeAspect="1" noChangeArrowheads="1"/>
          </p:cNvPicPr>
          <p:nvPr/>
        </p:nvPicPr>
        <p:blipFill>
          <a:blip r:embed="rId3"/>
          <a:srcRect/>
          <a:stretch>
            <a:fillRect/>
          </a:stretch>
        </p:blipFill>
        <p:spPr bwMode="auto">
          <a:xfrm>
            <a:off x="228600" y="742950"/>
            <a:ext cx="2133600" cy="1633538"/>
          </a:xfrm>
          <a:prstGeom prst="rect">
            <a:avLst/>
          </a:prstGeom>
          <a:noFill/>
        </p:spPr>
      </p:pic>
      <p:sp>
        <p:nvSpPr>
          <p:cNvPr id="4" name="TextBox 3"/>
          <p:cNvSpPr txBox="1"/>
          <p:nvPr/>
        </p:nvSpPr>
        <p:spPr>
          <a:xfrm>
            <a:off x="152400" y="0"/>
            <a:ext cx="5257800" cy="400110"/>
          </a:xfrm>
          <a:prstGeom prst="rect">
            <a:avLst/>
          </a:prstGeom>
          <a:noFill/>
        </p:spPr>
        <p:txBody>
          <a:bodyPr wrap="square" rtlCol="0">
            <a:spAutoFit/>
          </a:bodyPr>
          <a:lstStyle/>
          <a:p>
            <a:r>
              <a:rPr lang="en-US" sz="2000" b="1" dirty="0" smtClean="0">
                <a:solidFill>
                  <a:schemeClr val="accent1">
                    <a:lumMod val="75000"/>
                  </a:schemeClr>
                </a:solidFill>
              </a:rPr>
              <a:t>Results of Viola Jones Algorithm</a:t>
            </a:r>
            <a:endParaRPr lang="en-US" sz="2000" b="1" dirty="0">
              <a:solidFill>
                <a:schemeClr val="accent1">
                  <a:lumMod val="75000"/>
                </a:schemeClr>
              </a:solidFill>
            </a:endParaRPr>
          </a:p>
        </p:txBody>
      </p:sp>
      <p:sp>
        <p:nvSpPr>
          <p:cNvPr id="5" name="Right Arrow 4"/>
          <p:cNvSpPr/>
          <p:nvPr/>
        </p:nvSpPr>
        <p:spPr>
          <a:xfrm>
            <a:off x="2438400" y="142875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F:\Final Project MATLAB\AngryCrop\AngryCrop1.png"/>
          <p:cNvPicPr>
            <a:picLocks noChangeAspect="1" noChangeArrowheads="1"/>
          </p:cNvPicPr>
          <p:nvPr/>
        </p:nvPicPr>
        <p:blipFill>
          <a:blip r:embed="rId4"/>
          <a:srcRect/>
          <a:stretch>
            <a:fillRect/>
          </a:stretch>
        </p:blipFill>
        <p:spPr bwMode="auto">
          <a:xfrm>
            <a:off x="3733800" y="1200150"/>
            <a:ext cx="952500" cy="952500"/>
          </a:xfrm>
          <a:prstGeom prst="rect">
            <a:avLst/>
          </a:prstGeom>
          <a:noFill/>
        </p:spPr>
      </p:pic>
      <p:pic>
        <p:nvPicPr>
          <p:cNvPr id="2052" name="Picture 4" descr="F:\Final Project MATLAB\Surprise\S065_003_00000022.png"/>
          <p:cNvPicPr>
            <a:picLocks noChangeAspect="1" noChangeArrowheads="1"/>
          </p:cNvPicPr>
          <p:nvPr/>
        </p:nvPicPr>
        <p:blipFill>
          <a:blip r:embed="rId5"/>
          <a:srcRect/>
          <a:stretch>
            <a:fillRect/>
          </a:stretch>
        </p:blipFill>
        <p:spPr bwMode="auto">
          <a:xfrm>
            <a:off x="228600" y="2724150"/>
            <a:ext cx="2152260" cy="1647824"/>
          </a:xfrm>
          <a:prstGeom prst="rect">
            <a:avLst/>
          </a:prstGeom>
          <a:noFill/>
        </p:spPr>
      </p:pic>
      <p:sp>
        <p:nvSpPr>
          <p:cNvPr id="8" name="Right Arrow 7"/>
          <p:cNvSpPr/>
          <p:nvPr/>
        </p:nvSpPr>
        <p:spPr>
          <a:xfrm>
            <a:off x="2514600" y="325755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descr="F:\Final Project MATLAB\SurpriseCrop\SurpriseCrop28.png"/>
          <p:cNvPicPr>
            <a:picLocks noChangeAspect="1" noChangeArrowheads="1"/>
          </p:cNvPicPr>
          <p:nvPr/>
        </p:nvPicPr>
        <p:blipFill>
          <a:blip r:embed="rId6"/>
          <a:srcRect/>
          <a:stretch>
            <a:fillRect/>
          </a:stretch>
        </p:blipFill>
        <p:spPr bwMode="auto">
          <a:xfrm>
            <a:off x="3733800" y="2952750"/>
            <a:ext cx="952500" cy="9525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Shape 4038"/>
          <p:cNvSpPr txBox="1">
            <a:spLocks noGrp="1"/>
          </p:cNvSpPr>
          <p:nvPr>
            <p:ph type="ctrTitle" idx="4294967295"/>
          </p:nvPr>
        </p:nvSpPr>
        <p:spPr>
          <a:xfrm>
            <a:off x="685800" y="745150"/>
            <a:ext cx="4863900" cy="2360000"/>
          </a:xfrm>
          <a:prstGeom prst="rect">
            <a:avLst/>
          </a:prstGeom>
        </p:spPr>
        <p:txBody>
          <a:bodyPr wrap="square" lIns="91425" tIns="91425" rIns="91425" bIns="91425" anchor="b" anchorCtr="0">
            <a:noAutofit/>
          </a:bodyPr>
          <a:lstStyle/>
          <a:p>
            <a:pPr marL="0" lvl="0" indent="0" rtl="0">
              <a:spcBef>
                <a:spcPts val="0"/>
              </a:spcBef>
              <a:buNone/>
            </a:pPr>
            <a:r>
              <a:rPr lang="en" sz="4000" dirty="0" smtClean="0">
                <a:solidFill>
                  <a:srgbClr val="80BFB7"/>
                </a:solidFill>
              </a:rPr>
              <a:t/>
            </a:r>
            <a:br>
              <a:rPr lang="en" sz="4000" dirty="0" smtClean="0">
                <a:solidFill>
                  <a:srgbClr val="80BFB7"/>
                </a:solidFill>
              </a:rPr>
            </a:br>
            <a:r>
              <a:rPr lang="en" sz="4000" dirty="0" smtClean="0">
                <a:solidFill>
                  <a:srgbClr val="80BFB7"/>
                </a:solidFill>
              </a:rPr>
              <a:t/>
            </a:r>
            <a:br>
              <a:rPr lang="en" sz="4000" dirty="0" smtClean="0">
                <a:solidFill>
                  <a:srgbClr val="80BFB7"/>
                </a:solidFill>
              </a:rPr>
            </a:br>
            <a:r>
              <a:rPr lang="en" sz="4000" dirty="0" smtClean="0">
                <a:solidFill>
                  <a:srgbClr val="80BFB7"/>
                </a:solidFill>
              </a:rPr>
              <a:t/>
            </a:r>
            <a:br>
              <a:rPr lang="en" sz="4000" dirty="0" smtClean="0">
                <a:solidFill>
                  <a:srgbClr val="80BFB7"/>
                </a:solidFill>
              </a:rPr>
            </a:br>
            <a:r>
              <a:rPr lang="en" sz="4000" dirty="0" smtClean="0">
                <a:solidFill>
                  <a:srgbClr val="80BFB7"/>
                </a:solidFill>
              </a:rPr>
              <a:t>Principal Component Analysis</a:t>
            </a:r>
            <a:endParaRPr lang="en" sz="4000" dirty="0">
              <a:solidFill>
                <a:srgbClr val="80BFB7"/>
              </a:solidFill>
            </a:endParaRPr>
          </a:p>
        </p:txBody>
      </p:sp>
      <p:sp>
        <p:nvSpPr>
          <p:cNvPr id="4041" name="Shape 404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13</a:t>
            </a:fld>
            <a:endParaRPr lang="e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590551"/>
            <a:ext cx="6761100" cy="304799"/>
          </a:xfrm>
        </p:spPr>
        <p:txBody>
          <a:bodyPr/>
          <a:lstStyle/>
          <a:p>
            <a:r>
              <a:rPr lang="en-US" dirty="0" smtClean="0"/>
              <a:t>Eigen Faces for Detection</a:t>
            </a:r>
            <a:endParaRPr lang="en-US" dirty="0"/>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14</a:t>
            </a:fld>
            <a:endParaRPr lang="en"/>
          </a:p>
        </p:txBody>
      </p:sp>
      <p:pic>
        <p:nvPicPr>
          <p:cNvPr id="4" name="Picture 3" descr="F:\EE368 Final Project MATLAB JPao\1.JPG"/>
          <p:cNvPicPr/>
          <p:nvPr/>
        </p:nvPicPr>
        <p:blipFill>
          <a:blip r:embed="rId2" cstate="print"/>
          <a:srcRect/>
          <a:stretch>
            <a:fillRect/>
          </a:stretch>
        </p:blipFill>
        <p:spPr bwMode="auto">
          <a:xfrm>
            <a:off x="304800" y="1123950"/>
            <a:ext cx="3829050" cy="2562225"/>
          </a:xfrm>
          <a:prstGeom prst="rect">
            <a:avLst/>
          </a:prstGeom>
          <a:noFill/>
          <a:ln w="9525">
            <a:noFill/>
            <a:miter lim="800000"/>
            <a:headEnd/>
            <a:tailEnd/>
          </a:ln>
        </p:spPr>
      </p:pic>
      <p:pic>
        <p:nvPicPr>
          <p:cNvPr id="5" name="Picture 4" descr="F:\EE368 Final Project MATLAB JPao\2.JPG"/>
          <p:cNvPicPr/>
          <p:nvPr/>
        </p:nvPicPr>
        <p:blipFill>
          <a:blip r:embed="rId3" cstate="print"/>
          <a:srcRect/>
          <a:stretch>
            <a:fillRect/>
          </a:stretch>
        </p:blipFill>
        <p:spPr bwMode="auto">
          <a:xfrm>
            <a:off x="4114800" y="1123950"/>
            <a:ext cx="3943350" cy="25146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15</a:t>
            </a:fld>
            <a:endParaRPr lang="en"/>
          </a:p>
        </p:txBody>
      </p:sp>
      <p:pic>
        <p:nvPicPr>
          <p:cNvPr id="1026" name="Picture 2" descr="C:\Users\user\Desktop\1.png"/>
          <p:cNvPicPr>
            <a:picLocks noChangeAspect="1" noChangeArrowheads="1"/>
          </p:cNvPicPr>
          <p:nvPr/>
        </p:nvPicPr>
        <p:blipFill>
          <a:blip r:embed="rId2"/>
          <a:srcRect/>
          <a:stretch>
            <a:fillRect/>
          </a:stretch>
        </p:blipFill>
        <p:spPr bwMode="auto">
          <a:xfrm>
            <a:off x="457200" y="0"/>
            <a:ext cx="8275638" cy="5029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1"/>
            <a:ext cx="6761100" cy="742950"/>
          </a:xfrm>
        </p:spPr>
        <p:txBody>
          <a:bodyPr/>
          <a:lstStyle/>
          <a:p>
            <a:r>
              <a:rPr lang="en-US" sz="2400" dirty="0" smtClean="0"/>
              <a:t>Faces (Mean Face and Eigenfaces)</a:t>
            </a:r>
            <a:endParaRPr lang="en-US" sz="2400" dirty="0"/>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16</a:t>
            </a:fld>
            <a:endParaRPr lang="en"/>
          </a:p>
        </p:txBody>
      </p:sp>
      <p:pic>
        <p:nvPicPr>
          <p:cNvPr id="4" name="Picture 3" descr="3.JPG"/>
          <p:cNvPicPr>
            <a:picLocks noChangeAspect="1"/>
          </p:cNvPicPr>
          <p:nvPr/>
        </p:nvPicPr>
        <p:blipFill>
          <a:blip r:embed="rId2"/>
          <a:stretch>
            <a:fillRect/>
          </a:stretch>
        </p:blipFill>
        <p:spPr>
          <a:xfrm>
            <a:off x="533400" y="895350"/>
            <a:ext cx="4429125" cy="3819525"/>
          </a:xfrm>
          <a:prstGeom prst="rect">
            <a:avLst/>
          </a:prstGeom>
        </p:spPr>
      </p:pic>
      <p:pic>
        <p:nvPicPr>
          <p:cNvPr id="5" name="Picture 4" descr="4.JPG"/>
          <p:cNvPicPr>
            <a:picLocks noChangeAspect="1"/>
          </p:cNvPicPr>
          <p:nvPr/>
        </p:nvPicPr>
        <p:blipFill>
          <a:blip r:embed="rId3"/>
          <a:stretch>
            <a:fillRect/>
          </a:stretch>
        </p:blipFill>
        <p:spPr>
          <a:xfrm>
            <a:off x="5867400" y="819150"/>
            <a:ext cx="1362075" cy="1266825"/>
          </a:xfrm>
          <a:prstGeom prst="rect">
            <a:avLst/>
          </a:prstGeom>
        </p:spPr>
      </p:pic>
      <p:pic>
        <p:nvPicPr>
          <p:cNvPr id="6" name="Picture 5" descr="5.JPG"/>
          <p:cNvPicPr>
            <a:picLocks noChangeAspect="1"/>
          </p:cNvPicPr>
          <p:nvPr/>
        </p:nvPicPr>
        <p:blipFill>
          <a:blip r:embed="rId4"/>
          <a:stretch>
            <a:fillRect/>
          </a:stretch>
        </p:blipFill>
        <p:spPr>
          <a:xfrm>
            <a:off x="5029200" y="3181350"/>
            <a:ext cx="2771775" cy="1276350"/>
          </a:xfrm>
          <a:prstGeom prst="rect">
            <a:avLst/>
          </a:prstGeom>
        </p:spPr>
      </p:pic>
      <p:sp>
        <p:nvSpPr>
          <p:cNvPr id="7" name="TextBox 6"/>
          <p:cNvSpPr txBox="1"/>
          <p:nvPr/>
        </p:nvSpPr>
        <p:spPr>
          <a:xfrm>
            <a:off x="609600" y="4857750"/>
            <a:ext cx="4343400" cy="307777"/>
          </a:xfrm>
          <a:prstGeom prst="rect">
            <a:avLst/>
          </a:prstGeom>
          <a:noFill/>
        </p:spPr>
        <p:txBody>
          <a:bodyPr wrap="square" rtlCol="0">
            <a:spAutoFit/>
          </a:bodyPr>
          <a:lstStyle/>
          <a:p>
            <a:r>
              <a:rPr lang="en-US" dirty="0" smtClean="0"/>
              <a:t>Set of random face images for training</a:t>
            </a:r>
            <a:endParaRPr lang="en-US" dirty="0"/>
          </a:p>
        </p:txBody>
      </p:sp>
      <p:sp>
        <p:nvSpPr>
          <p:cNvPr id="8" name="TextBox 7"/>
          <p:cNvSpPr txBox="1"/>
          <p:nvPr/>
        </p:nvSpPr>
        <p:spPr>
          <a:xfrm>
            <a:off x="5791200" y="2190750"/>
            <a:ext cx="1600200" cy="307777"/>
          </a:xfrm>
          <a:prstGeom prst="rect">
            <a:avLst/>
          </a:prstGeom>
          <a:noFill/>
        </p:spPr>
        <p:txBody>
          <a:bodyPr wrap="square" rtlCol="0">
            <a:spAutoFit/>
          </a:bodyPr>
          <a:lstStyle/>
          <a:p>
            <a:pPr algn="ctr"/>
            <a:r>
              <a:rPr lang="en-US" dirty="0" smtClean="0"/>
              <a:t>Mean Face</a:t>
            </a:r>
            <a:endParaRPr lang="en-US" dirty="0"/>
          </a:p>
        </p:txBody>
      </p:sp>
      <p:sp>
        <p:nvSpPr>
          <p:cNvPr id="9" name="TextBox 8"/>
          <p:cNvSpPr txBox="1"/>
          <p:nvPr/>
        </p:nvSpPr>
        <p:spPr>
          <a:xfrm>
            <a:off x="5105400" y="4705350"/>
            <a:ext cx="2667000" cy="307777"/>
          </a:xfrm>
          <a:prstGeom prst="rect">
            <a:avLst/>
          </a:prstGeom>
          <a:noFill/>
        </p:spPr>
        <p:txBody>
          <a:bodyPr wrap="square" rtlCol="0">
            <a:spAutoFit/>
          </a:bodyPr>
          <a:lstStyle/>
          <a:p>
            <a:pPr algn="ctr"/>
            <a:r>
              <a:rPr lang="en-US" dirty="0" smtClean="0"/>
              <a:t>Eigen faces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85750"/>
            <a:ext cx="6761100" cy="457199"/>
          </a:xfrm>
        </p:spPr>
        <p:txBody>
          <a:bodyPr/>
          <a:lstStyle/>
          <a:p>
            <a:r>
              <a:rPr lang="en-US" sz="2000" b="1" dirty="0" smtClean="0">
                <a:latin typeface="+mj-lt"/>
              </a:rPr>
              <a:t>Results(Eigen Faces):</a:t>
            </a:r>
            <a:endParaRPr lang="en-US" sz="2000" b="1" dirty="0">
              <a:latin typeface="+mj-lt"/>
            </a:endParaRPr>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17</a:t>
            </a:fld>
            <a:endParaRPr lang="en"/>
          </a:p>
        </p:txBody>
      </p:sp>
      <p:pic>
        <p:nvPicPr>
          <p:cNvPr id="3074" name="Picture 2" descr="C:\Users\Pranav Chittella\Desktop\14.JPG"/>
          <p:cNvPicPr>
            <a:picLocks noChangeAspect="1" noChangeArrowheads="1"/>
          </p:cNvPicPr>
          <p:nvPr/>
        </p:nvPicPr>
        <p:blipFill>
          <a:blip r:embed="rId2"/>
          <a:srcRect/>
          <a:stretch>
            <a:fillRect/>
          </a:stretch>
        </p:blipFill>
        <p:spPr bwMode="auto">
          <a:xfrm>
            <a:off x="1752600" y="895350"/>
            <a:ext cx="4333875" cy="35433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18</a:t>
            </a:fld>
            <a:endParaRPr lang="en"/>
          </a:p>
        </p:txBody>
      </p:sp>
      <p:pic>
        <p:nvPicPr>
          <p:cNvPr id="2050" name="Picture 2" descr="C:\Users\user\Desktop\2.png"/>
          <p:cNvPicPr>
            <a:picLocks noChangeAspect="1" noChangeArrowheads="1"/>
          </p:cNvPicPr>
          <p:nvPr/>
        </p:nvPicPr>
        <p:blipFill>
          <a:blip r:embed="rId2"/>
          <a:srcRect/>
          <a:stretch>
            <a:fillRect/>
          </a:stretch>
        </p:blipFill>
        <p:spPr bwMode="auto">
          <a:xfrm>
            <a:off x="228600" y="244475"/>
            <a:ext cx="8458200" cy="489902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solidFill>
                  <a:srgbClr val="80BFB7"/>
                </a:solidFill>
              </a:rPr>
              <a:pPr marL="0" lvl="0" indent="0">
                <a:spcBef>
                  <a:spcPts val="0"/>
                </a:spcBef>
                <a:buNone/>
              </a:pPr>
              <a:t>19</a:t>
            </a:fld>
            <a:endParaRPr lang="en">
              <a:solidFill>
                <a:srgbClr val="80BFB7"/>
              </a:solidFill>
            </a:endParaRPr>
          </a:p>
        </p:txBody>
      </p:sp>
      <p:sp>
        <p:nvSpPr>
          <p:cNvPr id="3" name="TextBox 2"/>
          <p:cNvSpPr txBox="1"/>
          <p:nvPr/>
        </p:nvSpPr>
        <p:spPr>
          <a:xfrm>
            <a:off x="381000" y="1352550"/>
            <a:ext cx="7010400" cy="1200329"/>
          </a:xfrm>
          <a:prstGeom prst="rect">
            <a:avLst/>
          </a:prstGeom>
          <a:noFill/>
        </p:spPr>
        <p:txBody>
          <a:bodyPr wrap="square" rtlCol="0">
            <a:spAutoFit/>
          </a:bodyPr>
          <a:lstStyle/>
          <a:p>
            <a:r>
              <a:rPr lang="en-US" sz="3600" b="1" dirty="0" smtClean="0">
                <a:solidFill>
                  <a:schemeClr val="accent1">
                    <a:lumMod val="40000"/>
                    <a:lumOff val="60000"/>
                  </a:schemeClr>
                </a:solidFill>
              </a:rPr>
              <a:t>Fisher’s Linear Discriminant Analysis</a:t>
            </a:r>
            <a:endParaRPr lang="en-US" sz="3600" b="1" dirty="0">
              <a:solidFill>
                <a:schemeClr val="accent1">
                  <a:lumMod val="40000"/>
                  <a:lumOff val="6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Shape 3841"/>
          <p:cNvSpPr txBox="1">
            <a:spLocks noGrp="1"/>
          </p:cNvSpPr>
          <p:nvPr>
            <p:ph type="title"/>
          </p:nvPr>
        </p:nvSpPr>
        <p:spPr>
          <a:xfrm>
            <a:off x="718300" y="285751"/>
            <a:ext cx="6749300" cy="838200"/>
          </a:xfrm>
          <a:prstGeom prst="rect">
            <a:avLst/>
          </a:prstGeom>
        </p:spPr>
        <p:txBody>
          <a:bodyPr wrap="square" lIns="91425" tIns="91425" rIns="91425" bIns="91425" anchor="b" anchorCtr="0">
            <a:noAutofit/>
          </a:bodyPr>
          <a:lstStyle/>
          <a:p>
            <a:pPr marL="0" lvl="0" indent="0" rtl="0">
              <a:spcBef>
                <a:spcPts val="0"/>
              </a:spcBef>
              <a:buNone/>
            </a:pPr>
            <a:r>
              <a:rPr lang="en" dirty="0" smtClean="0"/>
              <a:t>Overview:</a:t>
            </a:r>
            <a:endParaRPr lang="en" dirty="0"/>
          </a:p>
        </p:txBody>
      </p:sp>
      <p:sp>
        <p:nvSpPr>
          <p:cNvPr id="3843" name="Shape 3843"/>
          <p:cNvSpPr txBox="1">
            <a:spLocks noGrp="1"/>
          </p:cNvSpPr>
          <p:nvPr>
            <p:ph type="body" idx="1"/>
          </p:nvPr>
        </p:nvSpPr>
        <p:spPr>
          <a:xfrm>
            <a:off x="718300" y="1123950"/>
            <a:ext cx="6749300" cy="3733800"/>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endParaRPr lang="en" sz="1600" b="1" dirty="0" smtClean="0">
              <a:latin typeface="Titillium Web"/>
              <a:ea typeface="Titillium Web"/>
              <a:cs typeface="Titillium Web"/>
              <a:sym typeface="Titillium Web"/>
            </a:endParaRPr>
          </a:p>
          <a:p>
            <a:pPr marL="0" lvl="0" indent="-69850" rtl="0">
              <a:spcBef>
                <a:spcPts val="0"/>
              </a:spcBef>
              <a:buClr>
                <a:schemeClr val="dk1"/>
              </a:buClr>
              <a:buSzPts val="1100"/>
              <a:buFont typeface="Arial"/>
              <a:buNone/>
            </a:pPr>
            <a:r>
              <a:rPr lang="en" sz="1600" b="1" dirty="0" smtClean="0">
                <a:latin typeface="Titillium Web"/>
                <a:ea typeface="Titillium Web"/>
                <a:cs typeface="Titillium Web"/>
                <a:sym typeface="Titillium Web"/>
              </a:rPr>
              <a:t>The project is aimed to extract the features from the offline facial image dataset and perform Support Vector Machines Classification and Histogram of Oriented Gradients , to extract the emotions. Presented in this project is hybrid feature extraction and facial expression recognition recognition method with a dual classifier approach that uses Viola-Jones Cascade object detectors and Harris key-points to extract features from the images. We are interested in seven fundamental emotions such as Anger, fear, Happiness, Disgust, Sadness, Surprise and Contempt. The project covers discipilines such as Image Processing, Machine Learning and Computer Vision.</a:t>
            </a:r>
            <a:endParaRPr lang="en" sz="1600" b="1" dirty="0">
              <a:latin typeface="Titillium Web"/>
              <a:ea typeface="Titillium Web"/>
              <a:cs typeface="Titillium Web"/>
              <a:sym typeface="Titillium Web"/>
            </a:endParaRPr>
          </a:p>
        </p:txBody>
      </p:sp>
      <p:sp>
        <p:nvSpPr>
          <p:cNvPr id="3845" name="Shape 38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2</a:t>
            </a:fld>
            <a:endParaRPr lang="e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20</a:t>
            </a:fld>
            <a:endParaRPr lang="en"/>
          </a:p>
        </p:txBody>
      </p:sp>
      <p:pic>
        <p:nvPicPr>
          <p:cNvPr id="4098" name="Picture 2" descr="C:\Users\Pranav Chittella\Desktop\21.JPG"/>
          <p:cNvPicPr>
            <a:picLocks noChangeAspect="1" noChangeArrowheads="1"/>
          </p:cNvPicPr>
          <p:nvPr/>
        </p:nvPicPr>
        <p:blipFill>
          <a:blip r:embed="rId2"/>
          <a:srcRect/>
          <a:stretch>
            <a:fillRect/>
          </a:stretch>
        </p:blipFill>
        <p:spPr bwMode="auto">
          <a:xfrm>
            <a:off x="1143000" y="438150"/>
            <a:ext cx="5772150" cy="427672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21</a:t>
            </a:fld>
            <a:endParaRPr lang="en"/>
          </a:p>
        </p:txBody>
      </p:sp>
      <p:pic>
        <p:nvPicPr>
          <p:cNvPr id="5122" name="Picture 2"/>
          <p:cNvPicPr>
            <a:picLocks noChangeAspect="1" noChangeArrowheads="1"/>
          </p:cNvPicPr>
          <p:nvPr/>
        </p:nvPicPr>
        <p:blipFill>
          <a:blip r:embed="rId2"/>
          <a:srcRect/>
          <a:stretch>
            <a:fillRect/>
          </a:stretch>
        </p:blipFill>
        <p:spPr bwMode="auto">
          <a:xfrm>
            <a:off x="1219201" y="445439"/>
            <a:ext cx="5562600" cy="4440886"/>
          </a:xfrm>
          <a:prstGeom prst="rect">
            <a:avLst/>
          </a:prstGeom>
          <a:noFill/>
          <a:ln w="9525">
            <a:noFill/>
            <a:miter lim="800000"/>
            <a:headEnd/>
            <a:tailEnd/>
          </a:ln>
        </p:spPr>
      </p:pic>
      <p:sp>
        <p:nvSpPr>
          <p:cNvPr id="5" name="TextBox 4"/>
          <p:cNvSpPr txBox="1"/>
          <p:nvPr/>
        </p:nvSpPr>
        <p:spPr>
          <a:xfrm>
            <a:off x="228600" y="0"/>
            <a:ext cx="5715000" cy="523220"/>
          </a:xfrm>
          <a:prstGeom prst="rect">
            <a:avLst/>
          </a:prstGeom>
          <a:noFill/>
        </p:spPr>
        <p:txBody>
          <a:bodyPr wrap="square" rtlCol="0">
            <a:spAutoFit/>
          </a:bodyPr>
          <a:lstStyle/>
          <a:p>
            <a:r>
              <a:rPr lang="en-US" b="1" dirty="0" smtClean="0">
                <a:solidFill>
                  <a:schemeClr val="accent1">
                    <a:lumMod val="75000"/>
                  </a:schemeClr>
                </a:solidFill>
              </a:rPr>
              <a:t>Projecting all the training images onto the individual fisher’s faces:</a:t>
            </a:r>
            <a:endParaRPr lang="en-US" b="1" dirty="0">
              <a:solidFill>
                <a:schemeClr val="accent1">
                  <a:lumMod val="7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solidFill>
                  <a:srgbClr val="80BFB7"/>
                </a:solidFill>
              </a:rPr>
              <a:pPr marL="0" lvl="0" indent="0">
                <a:spcBef>
                  <a:spcPts val="0"/>
                </a:spcBef>
                <a:buNone/>
              </a:pPr>
              <a:t>22</a:t>
            </a:fld>
            <a:endParaRPr lang="en">
              <a:solidFill>
                <a:srgbClr val="80BFB7"/>
              </a:solidFill>
            </a:endParaRPr>
          </a:p>
        </p:txBody>
      </p:sp>
      <p:sp>
        <p:nvSpPr>
          <p:cNvPr id="3" name="TextBox 2"/>
          <p:cNvSpPr txBox="1"/>
          <p:nvPr/>
        </p:nvSpPr>
        <p:spPr>
          <a:xfrm>
            <a:off x="304800" y="590550"/>
            <a:ext cx="6934200" cy="2554545"/>
          </a:xfrm>
          <a:prstGeom prst="rect">
            <a:avLst/>
          </a:prstGeom>
          <a:noFill/>
        </p:spPr>
        <p:txBody>
          <a:bodyPr wrap="square" rtlCol="0">
            <a:spAutoFit/>
          </a:bodyPr>
          <a:lstStyle/>
          <a:p>
            <a:r>
              <a:rPr lang="en-US" sz="4000" b="1" dirty="0" smtClean="0">
                <a:solidFill>
                  <a:schemeClr val="accent1">
                    <a:lumMod val="20000"/>
                    <a:lumOff val="80000"/>
                  </a:schemeClr>
                </a:solidFill>
              </a:rPr>
              <a:t>Histogram of Oriented Gradients</a:t>
            </a:r>
          </a:p>
          <a:p>
            <a:r>
              <a:rPr lang="en-US" sz="4000" b="1" dirty="0" smtClean="0">
                <a:solidFill>
                  <a:schemeClr val="accent1">
                    <a:lumMod val="20000"/>
                    <a:lumOff val="80000"/>
                  </a:schemeClr>
                </a:solidFill>
              </a:rPr>
              <a:t>And</a:t>
            </a:r>
          </a:p>
          <a:p>
            <a:r>
              <a:rPr lang="en-US" sz="4000" b="1" dirty="0" smtClean="0">
                <a:solidFill>
                  <a:schemeClr val="accent1">
                    <a:lumMod val="20000"/>
                    <a:lumOff val="80000"/>
                  </a:schemeClr>
                </a:solidFill>
              </a:rPr>
              <a:t>Support Vector Machines</a:t>
            </a:r>
            <a:endParaRPr lang="en-US" sz="4000" b="1" dirty="0">
              <a:solidFill>
                <a:schemeClr val="accent1">
                  <a:lumMod val="20000"/>
                  <a:lumOff val="8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23</a:t>
            </a:fld>
            <a:endParaRPr lang="en"/>
          </a:p>
        </p:txBody>
      </p:sp>
      <p:sp>
        <p:nvSpPr>
          <p:cNvPr id="4" name="TextBox 3"/>
          <p:cNvSpPr txBox="1"/>
          <p:nvPr/>
        </p:nvSpPr>
        <p:spPr>
          <a:xfrm>
            <a:off x="152400" y="133350"/>
            <a:ext cx="5562600" cy="338554"/>
          </a:xfrm>
          <a:prstGeom prst="rect">
            <a:avLst/>
          </a:prstGeom>
          <a:noFill/>
        </p:spPr>
        <p:txBody>
          <a:bodyPr wrap="square" rtlCol="0">
            <a:spAutoFit/>
          </a:bodyPr>
          <a:lstStyle/>
          <a:p>
            <a:r>
              <a:rPr lang="en-US" sz="1600" b="1" dirty="0" smtClean="0">
                <a:solidFill>
                  <a:schemeClr val="accent1">
                    <a:lumMod val="75000"/>
                  </a:schemeClr>
                </a:solidFill>
              </a:rPr>
              <a:t>Histogram of Oriented Gradients:</a:t>
            </a:r>
            <a:endParaRPr lang="en-US" sz="1600" b="1" dirty="0">
              <a:solidFill>
                <a:schemeClr val="accent1">
                  <a:lumMod val="75000"/>
                </a:schemeClr>
              </a:solidFill>
            </a:endParaRPr>
          </a:p>
        </p:txBody>
      </p:sp>
      <p:sp>
        <p:nvSpPr>
          <p:cNvPr id="5" name="TextBox 4"/>
          <p:cNvSpPr txBox="1"/>
          <p:nvPr/>
        </p:nvSpPr>
        <p:spPr>
          <a:xfrm>
            <a:off x="304800" y="895350"/>
            <a:ext cx="6781800" cy="3108543"/>
          </a:xfrm>
          <a:prstGeom prst="rect">
            <a:avLst/>
          </a:prstGeom>
          <a:noFill/>
        </p:spPr>
        <p:txBody>
          <a:bodyPr wrap="square" rtlCol="0">
            <a:spAutoFit/>
          </a:bodyPr>
          <a:lstStyle/>
          <a:p>
            <a:r>
              <a:rPr lang="en-US" dirty="0" smtClean="0"/>
              <a:t>A feature descriptor is a representation of an image or an image patch that simplifies the image by extracting useful information and throwing away extraneous information.</a:t>
            </a:r>
          </a:p>
          <a:p>
            <a:endParaRPr lang="en-US" dirty="0" smtClean="0"/>
          </a:p>
          <a:p>
            <a:endParaRPr lang="en-US" dirty="0" smtClean="0"/>
          </a:p>
          <a:p>
            <a:r>
              <a:rPr lang="en-US" dirty="0" smtClean="0"/>
              <a:t>In the HOG feature descriptor, the distribution ( histograms ) of directions of gradients ( oriented gradients ) are used as features. Gradients ( x and y derivatives ) of an image are useful because the magnitude of gradients is large around edges and corners ( regions of abrupt intensity changes ) and we know that edges and corners pack in a lot more information about object shape than flat regions.</a:t>
            </a:r>
          </a:p>
          <a:p>
            <a:endParaRPr lang="en-US" dirty="0" smtClean="0"/>
          </a:p>
          <a:p>
            <a:endParaRPr lang="en-US" dirty="0" smtClean="0"/>
          </a:p>
          <a:p>
            <a:r>
              <a:rPr lang="en-US" dirty="0" smtClean="0"/>
              <a:t>The feature vector produced by these algorithms when fed into an image classification algorithms like Support Vector Machine (SVM) produce good results.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24</a:t>
            </a:fld>
            <a:endParaRPr lang="en"/>
          </a:p>
        </p:txBody>
      </p:sp>
      <p:pic>
        <p:nvPicPr>
          <p:cNvPr id="3074" name="Picture 2" descr="C:\Users\user\Desktop\3.png"/>
          <p:cNvPicPr>
            <a:picLocks noChangeAspect="1" noChangeArrowheads="1"/>
          </p:cNvPicPr>
          <p:nvPr/>
        </p:nvPicPr>
        <p:blipFill>
          <a:blip r:embed="rId2"/>
          <a:srcRect/>
          <a:stretch>
            <a:fillRect/>
          </a:stretch>
        </p:blipFill>
        <p:spPr bwMode="auto">
          <a:xfrm>
            <a:off x="0" y="0"/>
            <a:ext cx="8763000" cy="51054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25</a:t>
            </a:fld>
            <a:endParaRPr lang="en"/>
          </a:p>
        </p:txBody>
      </p:sp>
      <p:pic>
        <p:nvPicPr>
          <p:cNvPr id="4098" name="Picture 2" descr="C:\Users\user\Desktop\4.png"/>
          <p:cNvPicPr>
            <a:picLocks noChangeAspect="1" noChangeArrowheads="1"/>
          </p:cNvPicPr>
          <p:nvPr/>
        </p:nvPicPr>
        <p:blipFill>
          <a:blip r:embed="rId2"/>
          <a:srcRect/>
          <a:stretch>
            <a:fillRect/>
          </a:stretch>
        </p:blipFill>
        <p:spPr bwMode="auto">
          <a:xfrm>
            <a:off x="0" y="0"/>
            <a:ext cx="8896350" cy="49339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26</a:t>
            </a:fld>
            <a:endParaRPr lang="en"/>
          </a:p>
        </p:txBody>
      </p:sp>
      <p:pic>
        <p:nvPicPr>
          <p:cNvPr id="6146" name="Picture 2" descr="C:\Users\Pranav Chittella\Desktop\19.JPG"/>
          <p:cNvPicPr>
            <a:picLocks noChangeAspect="1" noChangeArrowheads="1"/>
          </p:cNvPicPr>
          <p:nvPr/>
        </p:nvPicPr>
        <p:blipFill>
          <a:blip r:embed="rId2"/>
          <a:srcRect/>
          <a:stretch>
            <a:fillRect/>
          </a:stretch>
        </p:blipFill>
        <p:spPr bwMode="auto">
          <a:xfrm>
            <a:off x="685800" y="2724150"/>
            <a:ext cx="3810000" cy="1333500"/>
          </a:xfrm>
          <a:prstGeom prst="rect">
            <a:avLst/>
          </a:prstGeom>
          <a:noFill/>
        </p:spPr>
      </p:pic>
      <p:pic>
        <p:nvPicPr>
          <p:cNvPr id="6147" name="Picture 3" descr="C:\Users\Pranav Chittella\Desktop\12.JPG"/>
          <p:cNvPicPr>
            <a:picLocks noChangeAspect="1" noChangeArrowheads="1"/>
          </p:cNvPicPr>
          <p:nvPr/>
        </p:nvPicPr>
        <p:blipFill>
          <a:blip r:embed="rId3"/>
          <a:srcRect/>
          <a:stretch>
            <a:fillRect/>
          </a:stretch>
        </p:blipFill>
        <p:spPr bwMode="auto">
          <a:xfrm>
            <a:off x="685800" y="895350"/>
            <a:ext cx="3095625" cy="723900"/>
          </a:xfrm>
          <a:prstGeom prst="rect">
            <a:avLst/>
          </a:prstGeom>
          <a:noFill/>
        </p:spPr>
      </p:pic>
      <p:sp>
        <p:nvSpPr>
          <p:cNvPr id="7" name="TextBox 6"/>
          <p:cNvSpPr txBox="1"/>
          <p:nvPr/>
        </p:nvSpPr>
        <p:spPr>
          <a:xfrm>
            <a:off x="381000" y="209550"/>
            <a:ext cx="2819400" cy="304800"/>
          </a:xfrm>
          <a:prstGeom prst="rect">
            <a:avLst/>
          </a:prstGeom>
          <a:noFill/>
        </p:spPr>
        <p:txBody>
          <a:bodyPr wrap="square" rtlCol="0">
            <a:spAutoFit/>
          </a:bodyPr>
          <a:lstStyle/>
          <a:p>
            <a:r>
              <a:rPr lang="en-US" dirty="0" smtClean="0">
                <a:solidFill>
                  <a:schemeClr val="accent1">
                    <a:lumMod val="75000"/>
                  </a:schemeClr>
                </a:solidFill>
              </a:rPr>
              <a:t>HOG Descriptor</a:t>
            </a:r>
            <a:endParaRPr lang="en-US" dirty="0">
              <a:solidFill>
                <a:schemeClr val="accent1">
                  <a:lumMod val="75000"/>
                </a:schemeClr>
              </a:solidFill>
            </a:endParaRPr>
          </a:p>
        </p:txBody>
      </p:sp>
      <p:sp>
        <p:nvSpPr>
          <p:cNvPr id="8" name="TextBox 7"/>
          <p:cNvSpPr txBox="1"/>
          <p:nvPr/>
        </p:nvSpPr>
        <p:spPr>
          <a:xfrm>
            <a:off x="609600" y="1962150"/>
            <a:ext cx="2133600" cy="304800"/>
          </a:xfrm>
          <a:prstGeom prst="rect">
            <a:avLst/>
          </a:prstGeom>
          <a:noFill/>
        </p:spPr>
        <p:txBody>
          <a:bodyPr wrap="square" rtlCol="0">
            <a:spAutoFit/>
          </a:bodyPr>
          <a:lstStyle/>
          <a:p>
            <a:r>
              <a:rPr lang="en-US" dirty="0" smtClean="0">
                <a:solidFill>
                  <a:schemeClr val="accent1">
                    <a:lumMod val="75000"/>
                  </a:schemeClr>
                </a:solidFill>
              </a:rPr>
              <a:t>HOG Result:</a:t>
            </a:r>
            <a:endParaRPr lang="en-US" dirty="0">
              <a:solidFill>
                <a:schemeClr val="accent1">
                  <a:lumMod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761100" cy="857400"/>
          </a:xfrm>
        </p:spPr>
        <p:txBody>
          <a:bodyPr/>
          <a:lstStyle/>
          <a:p>
            <a:r>
              <a:rPr lang="en-US" sz="2400" dirty="0" smtClean="0"/>
              <a:t>Support Vector Machines</a:t>
            </a:r>
            <a:endParaRPr lang="en-US" sz="2400" dirty="0"/>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27</a:t>
            </a:fld>
            <a:endParaRPr lang="en"/>
          </a:p>
        </p:txBody>
      </p:sp>
      <p:sp>
        <p:nvSpPr>
          <p:cNvPr id="4" name="TextBox 3"/>
          <p:cNvSpPr txBox="1"/>
          <p:nvPr/>
        </p:nvSpPr>
        <p:spPr>
          <a:xfrm>
            <a:off x="457200" y="1047750"/>
            <a:ext cx="6781800" cy="307777"/>
          </a:xfrm>
          <a:prstGeom prst="rect">
            <a:avLst/>
          </a:prstGeom>
          <a:noFill/>
        </p:spPr>
        <p:txBody>
          <a:bodyPr wrap="square" rtlCol="0">
            <a:spAutoFit/>
          </a:bodyPr>
          <a:lstStyle/>
          <a:p>
            <a:r>
              <a:rPr lang="en-US" dirty="0" smtClean="0"/>
              <a:t>A Linear Classifier is shown below:</a:t>
            </a:r>
            <a:endParaRPr lang="en-US" dirty="0"/>
          </a:p>
        </p:txBody>
      </p:sp>
      <p:pic>
        <p:nvPicPr>
          <p:cNvPr id="7170" name="Picture 2" descr="C:\Users\Pranav Chittella\Desktop\1.JPG"/>
          <p:cNvPicPr>
            <a:picLocks noChangeAspect="1" noChangeArrowheads="1"/>
          </p:cNvPicPr>
          <p:nvPr/>
        </p:nvPicPr>
        <p:blipFill>
          <a:blip r:embed="rId2"/>
          <a:srcRect/>
          <a:stretch>
            <a:fillRect/>
          </a:stretch>
        </p:blipFill>
        <p:spPr bwMode="auto">
          <a:xfrm>
            <a:off x="1676401" y="1391360"/>
            <a:ext cx="3276600" cy="320921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28</a:t>
            </a:fld>
            <a:endParaRPr lang="en"/>
          </a:p>
        </p:txBody>
      </p:sp>
      <p:pic>
        <p:nvPicPr>
          <p:cNvPr id="8194" name="Picture 2" descr="C:\Users\Pranav Chittella\Desktop\6.JPG"/>
          <p:cNvPicPr>
            <a:picLocks noChangeAspect="1" noChangeArrowheads="1"/>
          </p:cNvPicPr>
          <p:nvPr/>
        </p:nvPicPr>
        <p:blipFill>
          <a:blip r:embed="rId2"/>
          <a:srcRect/>
          <a:stretch>
            <a:fillRect/>
          </a:stretch>
        </p:blipFill>
        <p:spPr bwMode="auto">
          <a:xfrm>
            <a:off x="1828800" y="590550"/>
            <a:ext cx="4343400" cy="3962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solidFill>
                  <a:srgbClr val="80BFB7"/>
                </a:solidFill>
              </a:rPr>
              <a:pPr marL="0" lvl="0" indent="0">
                <a:spcBef>
                  <a:spcPts val="0"/>
                </a:spcBef>
                <a:buNone/>
              </a:pPr>
              <a:t>29</a:t>
            </a:fld>
            <a:endParaRPr lang="en">
              <a:solidFill>
                <a:srgbClr val="80BFB7"/>
              </a:solidFill>
            </a:endParaRPr>
          </a:p>
        </p:txBody>
      </p:sp>
      <p:sp>
        <p:nvSpPr>
          <p:cNvPr id="3" name="TextBox 2"/>
          <p:cNvSpPr txBox="1"/>
          <p:nvPr/>
        </p:nvSpPr>
        <p:spPr>
          <a:xfrm>
            <a:off x="685800" y="1200150"/>
            <a:ext cx="5257800" cy="646331"/>
          </a:xfrm>
          <a:prstGeom prst="rect">
            <a:avLst/>
          </a:prstGeom>
          <a:noFill/>
        </p:spPr>
        <p:txBody>
          <a:bodyPr wrap="square" rtlCol="0">
            <a:spAutoFit/>
          </a:bodyPr>
          <a:lstStyle/>
          <a:p>
            <a:r>
              <a:rPr lang="en-US" sz="3600" b="1" dirty="0" smtClean="0">
                <a:solidFill>
                  <a:schemeClr val="accent1">
                    <a:lumMod val="20000"/>
                    <a:lumOff val="80000"/>
                  </a:schemeClr>
                </a:solidFill>
              </a:rPr>
              <a:t>Results</a:t>
            </a:r>
            <a:endParaRPr lang="en-US" sz="3600" b="1" dirty="0">
              <a:solidFill>
                <a:schemeClr val="accent1">
                  <a:lumMod val="20000"/>
                  <a:lumOff val="8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3</a:t>
            </a:fld>
            <a:endParaRPr lang="en"/>
          </a:p>
        </p:txBody>
      </p:sp>
      <p:sp>
        <p:nvSpPr>
          <p:cNvPr id="3" name="TextBox 2"/>
          <p:cNvSpPr txBox="1"/>
          <p:nvPr/>
        </p:nvSpPr>
        <p:spPr>
          <a:xfrm>
            <a:off x="152400" y="285750"/>
            <a:ext cx="4648200" cy="400110"/>
          </a:xfrm>
          <a:prstGeom prst="rect">
            <a:avLst/>
          </a:prstGeom>
          <a:noFill/>
        </p:spPr>
        <p:txBody>
          <a:bodyPr wrap="square" rtlCol="0">
            <a:spAutoFit/>
          </a:bodyPr>
          <a:lstStyle/>
          <a:p>
            <a:r>
              <a:rPr lang="en-US" sz="2000" b="1" dirty="0" smtClean="0">
                <a:solidFill>
                  <a:schemeClr val="accent1">
                    <a:lumMod val="75000"/>
                  </a:schemeClr>
                </a:solidFill>
                <a:latin typeface="Times New Roman" pitchFamily="18" charset="0"/>
                <a:cs typeface="Times New Roman" pitchFamily="18" charset="0"/>
              </a:rPr>
              <a:t>Cohn and Kanade dataset</a:t>
            </a:r>
            <a:endParaRPr lang="en-US" sz="2000" b="1" dirty="0">
              <a:solidFill>
                <a:schemeClr val="accent1">
                  <a:lumMod val="75000"/>
                </a:schemeClr>
              </a:solidFill>
              <a:latin typeface="Times New Roman" pitchFamily="18" charset="0"/>
              <a:cs typeface="Times New Roman" pitchFamily="18" charset="0"/>
            </a:endParaRPr>
          </a:p>
        </p:txBody>
      </p:sp>
      <p:sp>
        <p:nvSpPr>
          <p:cNvPr id="4" name="TextBox 3"/>
          <p:cNvSpPr txBox="1"/>
          <p:nvPr/>
        </p:nvSpPr>
        <p:spPr>
          <a:xfrm>
            <a:off x="228600" y="666750"/>
            <a:ext cx="7391400" cy="1600438"/>
          </a:xfrm>
          <a:prstGeom prst="rect">
            <a:avLst/>
          </a:prstGeom>
          <a:noFill/>
        </p:spPr>
        <p:txBody>
          <a:bodyPr wrap="square" rtlCol="0">
            <a:spAutoFit/>
          </a:bodyPr>
          <a:lstStyle/>
          <a:p>
            <a:r>
              <a:rPr lang="en-US" dirty="0" smtClean="0"/>
              <a:t>Facial behavior of 210 adults was recorded using two hardware synchronized Panasonic AG-7500 cameras. Participants were 18 to 50 years of age, 69% female, 81%, Euro-American, 13% Afro-American, and 6% other groups. Participants were instructed by an experimenter to perform a series of 23 facial displays; these included single action units and combinations of action units. Each display began and ended in a neutral face with any exceptions noted. Image sequences for frontal views and 30-degree views were digitized into either 640x490 or 640x480 pixel arrays with 8- bit gray-scale or 24-bit color values</a:t>
            </a:r>
            <a:endParaRPr lang="en-US" dirty="0"/>
          </a:p>
        </p:txBody>
      </p:sp>
      <p:pic>
        <p:nvPicPr>
          <p:cNvPr id="1026" name="Picture 2" descr="F:\Final Project MATLAB\Happy\S035_006_00000018.png"/>
          <p:cNvPicPr>
            <a:picLocks noChangeAspect="1" noChangeArrowheads="1"/>
          </p:cNvPicPr>
          <p:nvPr/>
        </p:nvPicPr>
        <p:blipFill>
          <a:blip r:embed="rId3"/>
          <a:srcRect/>
          <a:stretch>
            <a:fillRect/>
          </a:stretch>
        </p:blipFill>
        <p:spPr bwMode="auto">
          <a:xfrm>
            <a:off x="304800" y="2266950"/>
            <a:ext cx="3048000" cy="2333625"/>
          </a:xfrm>
          <a:prstGeom prst="rect">
            <a:avLst/>
          </a:prstGeom>
          <a:noFill/>
        </p:spPr>
      </p:pic>
      <p:pic>
        <p:nvPicPr>
          <p:cNvPr id="1027" name="Picture 3" descr="F:\Final Project MATLAB\Sad\S072_002_00000016.png"/>
          <p:cNvPicPr>
            <a:picLocks noChangeAspect="1" noChangeArrowheads="1"/>
          </p:cNvPicPr>
          <p:nvPr/>
        </p:nvPicPr>
        <p:blipFill>
          <a:blip r:embed="rId4"/>
          <a:srcRect/>
          <a:stretch>
            <a:fillRect/>
          </a:stretch>
        </p:blipFill>
        <p:spPr bwMode="auto">
          <a:xfrm>
            <a:off x="3733800" y="2266950"/>
            <a:ext cx="3200400" cy="233362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30</a:t>
            </a:fld>
            <a:endParaRPr lang="en"/>
          </a:p>
        </p:txBody>
      </p:sp>
      <p:sp>
        <p:nvSpPr>
          <p:cNvPr id="4" name="TextBox 3"/>
          <p:cNvSpPr txBox="1"/>
          <p:nvPr/>
        </p:nvSpPr>
        <p:spPr>
          <a:xfrm>
            <a:off x="381000" y="133350"/>
            <a:ext cx="6705600" cy="307777"/>
          </a:xfrm>
          <a:prstGeom prst="rect">
            <a:avLst/>
          </a:prstGeom>
          <a:noFill/>
        </p:spPr>
        <p:txBody>
          <a:bodyPr wrap="square" rtlCol="0">
            <a:spAutoFit/>
          </a:bodyPr>
          <a:lstStyle/>
          <a:p>
            <a:r>
              <a:rPr lang="en-US" dirty="0" smtClean="0"/>
              <a:t>The dual classifier approach is tested on 32 test images.</a:t>
            </a:r>
            <a:endParaRPr lang="en-US" dirty="0"/>
          </a:p>
        </p:txBody>
      </p:sp>
      <p:pic>
        <p:nvPicPr>
          <p:cNvPr id="5" name="Screen Recording (3-20-2018 10-00-25 AM).wmv">
            <a:hlinkClick r:id="" action="ppaction://media"/>
          </p:cNvPr>
          <p:cNvPicPr>
            <a:picLocks noRot="1" noChangeAspect="1"/>
          </p:cNvPicPr>
          <p:nvPr>
            <a:videoFile r:link="rId1"/>
          </p:nvPr>
        </p:nvPicPr>
        <p:blipFill>
          <a:blip r:embed="rId3"/>
          <a:stretch>
            <a:fillRect/>
          </a:stretch>
        </p:blipFill>
        <p:spPr>
          <a:xfrm>
            <a:off x="0" y="438150"/>
            <a:ext cx="8044013" cy="47053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31</a:t>
            </a:fld>
            <a:endParaRPr lang="en"/>
          </a:p>
        </p:txBody>
      </p:sp>
      <p:pic>
        <p:nvPicPr>
          <p:cNvPr id="9218" name="Picture 2" descr="C:\Users\Pranav Chittella\Desktop\18.JPG"/>
          <p:cNvPicPr>
            <a:picLocks noChangeAspect="1" noChangeArrowheads="1"/>
          </p:cNvPicPr>
          <p:nvPr/>
        </p:nvPicPr>
        <p:blipFill>
          <a:blip r:embed="rId2"/>
          <a:srcRect/>
          <a:stretch>
            <a:fillRect/>
          </a:stretch>
        </p:blipFill>
        <p:spPr bwMode="auto">
          <a:xfrm>
            <a:off x="1676400" y="1504950"/>
            <a:ext cx="4292162" cy="1371600"/>
          </a:xfrm>
          <a:prstGeom prst="rect">
            <a:avLst/>
          </a:prstGeom>
          <a:noFill/>
        </p:spPr>
      </p:pic>
      <p:sp>
        <p:nvSpPr>
          <p:cNvPr id="6" name="TextBox 5"/>
          <p:cNvSpPr txBox="1"/>
          <p:nvPr/>
        </p:nvSpPr>
        <p:spPr>
          <a:xfrm>
            <a:off x="381000" y="209550"/>
            <a:ext cx="7239000" cy="954107"/>
          </a:xfrm>
          <a:prstGeom prst="rect">
            <a:avLst/>
          </a:prstGeom>
          <a:noFill/>
        </p:spPr>
        <p:txBody>
          <a:bodyPr wrap="square" rtlCol="0">
            <a:spAutoFit/>
          </a:bodyPr>
          <a:lstStyle/>
          <a:p>
            <a:r>
              <a:rPr lang="en-US" dirty="0" smtClean="0"/>
              <a:t>The dual-classifier approach works well when the Fisherface cannot effectively determine a prediction. This happens in two cases. First is if a test image is not one of the “easy-to-distinguish” emotions, and second is if the Fisherface classifier cannot decide between two or more predicted emotions.</a:t>
            </a:r>
            <a:endParaRPr lang="en-US" dirty="0"/>
          </a:p>
        </p:txBody>
      </p:sp>
      <p:sp>
        <p:nvSpPr>
          <p:cNvPr id="7" name="TextBox 6"/>
          <p:cNvSpPr txBox="1"/>
          <p:nvPr/>
        </p:nvSpPr>
        <p:spPr>
          <a:xfrm>
            <a:off x="685800" y="3409950"/>
            <a:ext cx="6781800" cy="954107"/>
          </a:xfrm>
          <a:prstGeom prst="rect">
            <a:avLst/>
          </a:prstGeom>
          <a:noFill/>
        </p:spPr>
        <p:txBody>
          <a:bodyPr wrap="square" rtlCol="0">
            <a:spAutoFit/>
          </a:bodyPr>
          <a:lstStyle/>
          <a:p>
            <a:r>
              <a:rPr lang="en-US" dirty="0" smtClean="0"/>
              <a:t>When using the HOG and SVM classifier only, the accuracy for detection is 81%, much better than a Fisherface only approach. When using the dual-classifier method, the accuracy is the same as HOG-only at 81%, but the testing process is 20% faster</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
            </a:r>
            <a:br>
              <a:rPr lang="en-US" dirty="0" smtClean="0"/>
            </a:br>
            <a:r>
              <a:rPr lang="en-US" dirty="0" smtClean="0"/>
              <a:t>THANK YOU!	</a:t>
            </a:r>
            <a:endParaRPr lang="en-US" dirty="0"/>
          </a:p>
        </p:txBody>
      </p:sp>
      <p:sp>
        <p:nvSpPr>
          <p:cNvPr id="2" name="Slide Number Placeholder 1"/>
          <p:cNvSpPr>
            <a:spLocks noGrp="1"/>
          </p:cNvSpPr>
          <p:nvPr>
            <p:ph type="sldNum" idx="4294967295"/>
          </p:nvPr>
        </p:nvSpPr>
        <p:spPr>
          <a:xfrm>
            <a:off x="0" y="4719638"/>
            <a:ext cx="547688" cy="393700"/>
          </a:xfrm>
        </p:spPr>
        <p:txBody>
          <a:bodyPr/>
          <a:lstStyle/>
          <a:p>
            <a:pPr marL="0" lvl="0" indent="0">
              <a:spcBef>
                <a:spcPts val="0"/>
              </a:spcBef>
              <a:buNone/>
            </a:pPr>
            <a:fld id="{00000000-1234-1234-1234-123412341234}" type="slidenum">
              <a:rPr lang="en" smtClean="0">
                <a:solidFill>
                  <a:srgbClr val="80BFB7"/>
                </a:solidFill>
              </a:rPr>
              <a:pPr marL="0" lvl="0" indent="0">
                <a:spcBef>
                  <a:spcPts val="0"/>
                </a:spcBef>
                <a:buNone/>
              </a:pPr>
              <a:t>32</a:t>
            </a:fld>
            <a:endParaRPr lang="en">
              <a:solidFill>
                <a:srgbClr val="80BFB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78575" y="739550"/>
            <a:ext cx="4281000" cy="3692400"/>
          </a:xfrm>
          <a:prstGeom prst="rect">
            <a:avLst/>
          </a:prstGeom>
        </p:spPr>
        <p:txBody>
          <a:bodyPr wrap="square" lIns="91425" tIns="91425" rIns="91425" bIns="91425" anchor="t" anchorCtr="0">
            <a:noAutofit/>
          </a:bodyPr>
          <a:lstStyle/>
          <a:p>
            <a:pPr marL="0" lvl="0" indent="0">
              <a:spcBef>
                <a:spcPts val="0"/>
              </a:spcBef>
              <a:buNone/>
            </a:pPr>
            <a:r>
              <a:rPr lang="en" sz="3600" dirty="0" smtClean="0"/>
              <a:t>PROJECT DESIGN</a:t>
            </a:r>
            <a:endParaRPr lang="en" sz="3600" dirty="0"/>
          </a:p>
        </p:txBody>
      </p:sp>
      <p:sp>
        <p:nvSpPr>
          <p:cNvPr id="3865" name="Shape 386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4</a:t>
            </a:fld>
            <a:endParaRPr lang="en"/>
          </a:p>
        </p:txBody>
      </p:sp>
      <p:sp>
        <p:nvSpPr>
          <p:cNvPr id="4" name="TextBox 3"/>
          <p:cNvSpPr txBox="1"/>
          <p:nvPr/>
        </p:nvSpPr>
        <p:spPr>
          <a:xfrm>
            <a:off x="838200" y="1885950"/>
            <a:ext cx="4495800" cy="830997"/>
          </a:xfrm>
          <a:prstGeom prst="rect">
            <a:avLst/>
          </a:prstGeom>
          <a:noFill/>
        </p:spPr>
        <p:txBody>
          <a:bodyPr wrap="square" rtlCol="0">
            <a:spAutoFit/>
          </a:bodyPr>
          <a:lstStyle/>
          <a:p>
            <a:pPr>
              <a:buFont typeface="Arial" pitchFamily="34" charset="0"/>
              <a:buChar char="•"/>
            </a:pPr>
            <a:r>
              <a:rPr lang="en-US" sz="2400" b="1" dirty="0" smtClean="0">
                <a:solidFill>
                  <a:schemeClr val="bg1"/>
                </a:solidFill>
              </a:rPr>
              <a:t>Training Module</a:t>
            </a:r>
          </a:p>
          <a:p>
            <a:pPr>
              <a:buFont typeface="Arial" pitchFamily="34" charset="0"/>
              <a:buChar char="•"/>
            </a:pPr>
            <a:r>
              <a:rPr lang="en-US" sz="2400" b="1" dirty="0" smtClean="0">
                <a:solidFill>
                  <a:schemeClr val="bg1"/>
                </a:solidFill>
              </a:rPr>
              <a:t>Testing Module</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718300" y="1"/>
            <a:ext cx="6761100" cy="438150"/>
          </a:xfrm>
          <a:prstGeom prst="rect">
            <a:avLst/>
          </a:prstGeom>
        </p:spPr>
        <p:txBody>
          <a:bodyPr wrap="square" lIns="91425" tIns="91425" rIns="91425" bIns="91425" anchor="b" anchorCtr="0">
            <a:noAutofit/>
          </a:bodyPr>
          <a:lstStyle/>
          <a:p>
            <a:pPr marL="0" lvl="0" indent="0" algn="ctr">
              <a:spcBef>
                <a:spcPts val="0"/>
              </a:spcBef>
              <a:buNone/>
            </a:pPr>
            <a:r>
              <a:rPr lang="en" sz="2400" dirty="0" smtClean="0"/>
              <a:t>TRAINING MODULE</a:t>
            </a:r>
            <a:endParaRPr lang="en" sz="2400" dirty="0"/>
          </a:p>
        </p:txBody>
      </p:sp>
      <p:sp>
        <p:nvSpPr>
          <p:cNvPr id="3872" name="Shape 387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5</a:t>
            </a:fld>
            <a:endParaRPr lang="en"/>
          </a:p>
        </p:txBody>
      </p:sp>
      <p:pic>
        <p:nvPicPr>
          <p:cNvPr id="6" name="Picture 5" descr="project 1.png"/>
          <p:cNvPicPr>
            <a:picLocks noChangeAspect="1"/>
          </p:cNvPicPr>
          <p:nvPr/>
        </p:nvPicPr>
        <p:blipFill>
          <a:blip r:embed="rId3"/>
          <a:stretch>
            <a:fillRect/>
          </a:stretch>
        </p:blipFill>
        <p:spPr>
          <a:xfrm>
            <a:off x="-1" y="438150"/>
            <a:ext cx="7665491" cy="42672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1"/>
            <a:ext cx="6761100" cy="590549"/>
          </a:xfrm>
        </p:spPr>
        <p:txBody>
          <a:bodyPr/>
          <a:lstStyle/>
          <a:p>
            <a:pPr algn="ctr"/>
            <a:r>
              <a:rPr lang="en-US" sz="2800" dirty="0" smtClean="0"/>
              <a:t>TESTING MODULE</a:t>
            </a:r>
            <a:endParaRPr lang="en-US" sz="2800" dirty="0"/>
          </a:p>
        </p:txBody>
      </p:sp>
      <p:sp>
        <p:nvSpPr>
          <p:cNvPr id="4" name="Slide Number Placeholder 3"/>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6</a:t>
            </a:fld>
            <a:endParaRPr lang="en"/>
          </a:p>
        </p:txBody>
      </p:sp>
      <p:pic>
        <p:nvPicPr>
          <p:cNvPr id="5" name="Picture 4" descr="project2.png"/>
          <p:cNvPicPr>
            <a:picLocks noChangeAspect="1"/>
          </p:cNvPicPr>
          <p:nvPr/>
        </p:nvPicPr>
        <p:blipFill>
          <a:blip r:embed="rId2"/>
          <a:stretch>
            <a:fillRect/>
          </a:stretch>
        </p:blipFill>
        <p:spPr>
          <a:xfrm>
            <a:off x="0" y="544606"/>
            <a:ext cx="7696200" cy="405428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685800" y="0"/>
            <a:ext cx="5495100" cy="3105150"/>
          </a:xfrm>
          <a:prstGeom prst="rect">
            <a:avLst/>
          </a:prstGeom>
        </p:spPr>
        <p:txBody>
          <a:bodyPr wrap="square" lIns="91425" tIns="91425" rIns="91425" bIns="91425" anchor="b" anchorCtr="0">
            <a:noAutofit/>
          </a:bodyPr>
          <a:lstStyle/>
          <a:p>
            <a:pPr marL="0" lvl="0" indent="0" rtl="0">
              <a:spcBef>
                <a:spcPts val="0"/>
              </a:spcBef>
              <a:buNone/>
            </a:pPr>
            <a:r>
              <a:rPr lang="en" dirty="0" smtClean="0">
                <a:solidFill>
                  <a:srgbClr val="D3EBD5"/>
                </a:solidFill>
              </a:rPr>
              <a:t>Viola – Jones Algorihtm </a:t>
            </a:r>
            <a:br>
              <a:rPr lang="en" dirty="0" smtClean="0">
                <a:solidFill>
                  <a:srgbClr val="D3EBD5"/>
                </a:solidFill>
              </a:rPr>
            </a:br>
            <a:r>
              <a:rPr lang="en" sz="2000" dirty="0" smtClean="0">
                <a:solidFill>
                  <a:srgbClr val="D3EBD5"/>
                </a:solidFill>
              </a:rPr>
              <a:t>(for face detection and cropping</a:t>
            </a:r>
            <a:r>
              <a:rPr lang="en" sz="1800" dirty="0" smtClean="0">
                <a:solidFill>
                  <a:srgbClr val="D3EBD5"/>
                </a:solidFill>
              </a:rPr>
              <a:t>)</a:t>
            </a:r>
            <a:endParaRPr lang="en" sz="1800" dirty="0">
              <a:solidFill>
                <a:srgbClr val="D3EBD5"/>
              </a:solidFill>
            </a:endParaRPr>
          </a:p>
        </p:txBody>
      </p:sp>
      <p:sp>
        <p:nvSpPr>
          <p:cNvPr id="3879" name="Shape 3879"/>
          <p:cNvSpPr/>
          <p:nvPr/>
        </p:nvSpPr>
        <p:spPr>
          <a:xfrm>
            <a:off x="4495800" y="2876550"/>
            <a:ext cx="270850" cy="25861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88" name="Shape 3888"/>
          <p:cNvSpPr/>
          <p:nvPr/>
        </p:nvSpPr>
        <p:spPr>
          <a:xfrm rot="2466991">
            <a:off x="978868" y="928441"/>
            <a:ext cx="376301" cy="35930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90" name="Shape 3890"/>
          <p:cNvSpPr/>
          <p:nvPr/>
        </p:nvSpPr>
        <p:spPr>
          <a:xfrm rot="2925705">
            <a:off x="3314848" y="1853004"/>
            <a:ext cx="202799" cy="193640"/>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91" name="Shape 3891"/>
          <p:cNvSpPr/>
          <p:nvPr/>
        </p:nvSpPr>
        <p:spPr>
          <a:xfrm rot="-1609197">
            <a:off x="2135091" y="394613"/>
            <a:ext cx="182676" cy="17442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92" name="Shape 389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7</a:t>
            </a:fld>
            <a:endParaRPr lang="e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Shape 390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pPr marL="0" lvl="0" indent="0">
                <a:spcBef>
                  <a:spcPts val="0"/>
                </a:spcBef>
                <a:buNone/>
              </a:pPr>
              <a:t>8</a:t>
            </a:fld>
            <a:endParaRPr lang="en"/>
          </a:p>
        </p:txBody>
      </p:sp>
      <p:pic>
        <p:nvPicPr>
          <p:cNvPr id="8" name="Picture 7" descr="1.JPG"/>
          <p:cNvPicPr>
            <a:picLocks noChangeAspect="1"/>
          </p:cNvPicPr>
          <p:nvPr/>
        </p:nvPicPr>
        <p:blipFill>
          <a:blip r:embed="rId3"/>
          <a:stretch>
            <a:fillRect/>
          </a:stretch>
        </p:blipFill>
        <p:spPr>
          <a:xfrm>
            <a:off x="3657600" y="1047750"/>
            <a:ext cx="4114800" cy="1990725"/>
          </a:xfrm>
          <a:prstGeom prst="rect">
            <a:avLst/>
          </a:prstGeom>
        </p:spPr>
      </p:pic>
      <p:sp>
        <p:nvSpPr>
          <p:cNvPr id="9" name="TextBox 8"/>
          <p:cNvSpPr txBox="1"/>
          <p:nvPr/>
        </p:nvSpPr>
        <p:spPr>
          <a:xfrm>
            <a:off x="990600" y="3496330"/>
            <a:ext cx="5867400" cy="523220"/>
          </a:xfrm>
          <a:prstGeom prst="rect">
            <a:avLst/>
          </a:prstGeom>
          <a:noFill/>
        </p:spPr>
        <p:txBody>
          <a:bodyPr wrap="square" rtlCol="0">
            <a:spAutoFit/>
          </a:bodyPr>
          <a:lstStyle/>
          <a:p>
            <a:r>
              <a:rPr lang="en-US" dirty="0" smtClean="0"/>
              <a:t>The Viola-Jones detector is a strong, </a:t>
            </a:r>
            <a:r>
              <a:rPr lang="en-US" b="1" dirty="0" smtClean="0"/>
              <a:t>binary classifier</a:t>
            </a:r>
            <a:r>
              <a:rPr lang="en-US" dirty="0" smtClean="0"/>
              <a:t> build of several </a:t>
            </a:r>
            <a:r>
              <a:rPr lang="en-US" i="1" dirty="0" smtClean="0"/>
              <a:t>weak detectors</a:t>
            </a:r>
            <a:endParaRPr lang="en-US" dirty="0"/>
          </a:p>
        </p:txBody>
      </p:sp>
      <p:pic>
        <p:nvPicPr>
          <p:cNvPr id="10" name="Picture 9" descr="2.JPG"/>
          <p:cNvPicPr>
            <a:picLocks noChangeAspect="1"/>
          </p:cNvPicPr>
          <p:nvPr/>
        </p:nvPicPr>
        <p:blipFill>
          <a:blip r:embed="rId4"/>
          <a:stretch>
            <a:fillRect/>
          </a:stretch>
        </p:blipFill>
        <p:spPr>
          <a:xfrm>
            <a:off x="1066800" y="895350"/>
            <a:ext cx="2552700" cy="21717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5750"/>
            <a:ext cx="6761100" cy="857400"/>
          </a:xfrm>
        </p:spPr>
        <p:txBody>
          <a:bodyPr/>
          <a:lstStyle/>
          <a:p>
            <a:r>
              <a:rPr lang="en-US" dirty="0" smtClean="0"/>
              <a:t>Integral Image</a:t>
            </a:r>
            <a:endParaRPr lang="en-US" dirty="0"/>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spcBef>
                <a:spcPts val="0"/>
              </a:spcBef>
              <a:buNone/>
            </a:pPr>
            <a:fld id="{00000000-1234-1234-1234-123412341234}" type="slidenum">
              <a:rPr lang="en" smtClean="0"/>
              <a:pPr marL="0" lvl="0" indent="0">
                <a:spcBef>
                  <a:spcPts val="0"/>
                </a:spcBef>
                <a:buNone/>
              </a:pPr>
              <a:t>9</a:t>
            </a:fld>
            <a:endParaRPr lang="en"/>
          </a:p>
        </p:txBody>
      </p:sp>
      <p:pic>
        <p:nvPicPr>
          <p:cNvPr id="5123" name="Picture 3" descr="C:\Users\user\Desktop\The-integral-image-Left-A-simple-input-of-image-values-Center-The-computed-integral.png"/>
          <p:cNvPicPr>
            <a:picLocks noChangeAspect="1" noChangeArrowheads="1"/>
          </p:cNvPicPr>
          <p:nvPr/>
        </p:nvPicPr>
        <p:blipFill>
          <a:blip r:embed="rId2"/>
          <a:srcRect/>
          <a:stretch>
            <a:fillRect/>
          </a:stretch>
        </p:blipFill>
        <p:spPr bwMode="auto">
          <a:xfrm>
            <a:off x="533400" y="1352550"/>
            <a:ext cx="8096251" cy="3790950"/>
          </a:xfrm>
          <a:prstGeom prst="rect">
            <a:avLst/>
          </a:prstGeom>
          <a:noFill/>
        </p:spPr>
      </p:pic>
    </p:spTree>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2821</TotalTime>
  <Words>604</Words>
  <Application>Microsoft Office PowerPoint</Application>
  <PresentationFormat>On-screen Show (16:9)</PresentationFormat>
  <Paragraphs>79</Paragraphs>
  <Slides>32</Slides>
  <Notes>11</Notes>
  <HiddenSlides>0</HiddenSlides>
  <MMClips>2</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Mowbray template</vt:lpstr>
      <vt:lpstr>FACIAL FEATURE EXTRACTION AND EMOTION ANALYSIS USING SVM &amp; HOG</vt:lpstr>
      <vt:lpstr>Overview:</vt:lpstr>
      <vt:lpstr>Slide 3</vt:lpstr>
      <vt:lpstr>Slide 4</vt:lpstr>
      <vt:lpstr>TRAINING MODULE</vt:lpstr>
      <vt:lpstr>TESTING MODULE</vt:lpstr>
      <vt:lpstr>Viola – Jones Algorihtm  (for face detection and cropping)</vt:lpstr>
      <vt:lpstr>Slide 8</vt:lpstr>
      <vt:lpstr>Integral Image</vt:lpstr>
      <vt:lpstr>CROPPING FACES and INITIAL TRAINING</vt:lpstr>
      <vt:lpstr>Slide 11</vt:lpstr>
      <vt:lpstr>Slide 12</vt:lpstr>
      <vt:lpstr>   Principal Component Analysis</vt:lpstr>
      <vt:lpstr>Eigen Faces for Detection</vt:lpstr>
      <vt:lpstr>Slide 15</vt:lpstr>
      <vt:lpstr>Faces (Mean Face and Eigenfaces)</vt:lpstr>
      <vt:lpstr>Results(Eigen Faces):</vt:lpstr>
      <vt:lpstr>Slide 18</vt:lpstr>
      <vt:lpstr>Slide 19</vt:lpstr>
      <vt:lpstr>Slide 20</vt:lpstr>
      <vt:lpstr>Slide 21</vt:lpstr>
      <vt:lpstr>Slide 22</vt:lpstr>
      <vt:lpstr>Slide 23</vt:lpstr>
      <vt:lpstr>Slide 24</vt:lpstr>
      <vt:lpstr>Slide 25</vt:lpstr>
      <vt:lpstr>Slide 26</vt:lpstr>
      <vt:lpstr>Support Vector Machines</vt:lpstr>
      <vt:lpstr>Slide 28</vt:lpstr>
      <vt:lpstr>Slide 29</vt:lpstr>
      <vt:lpstr>Slide 30</vt:lpstr>
      <vt:lpstr>Slide 31</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FEATURE EXTRACTION AND EMOTION ANALYSIS USING SVM &amp; HOG</dc:title>
  <dc:creator>Sai Pranav Chittella</dc:creator>
  <cp:lastModifiedBy>user</cp:lastModifiedBy>
  <cp:revision>16</cp:revision>
  <dcterms:modified xsi:type="dcterms:W3CDTF">2019-02-28T10:47:29Z</dcterms:modified>
</cp:coreProperties>
</file>